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image" Target="../media/image1.jp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2B17C4-1397-46B0-8D89-A3B55186BC1D}"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89CC568D-F653-4ECD-A94D-F2B1B56051CB}">
      <dgm:prSet phldrT="[Text]" custT="1"/>
      <dgm:spPr>
        <a:solidFill>
          <a:schemeClr val="accent3">
            <a:lumMod val="50000"/>
          </a:schemeClr>
        </a:solidFill>
      </dgm:spPr>
      <dgm:t>
        <a:bodyPr/>
        <a:lstStyle/>
        <a:p>
          <a:pPr algn="just"/>
          <a:r>
            <a:rPr lang="en-US" sz="2000" dirty="0" smtClean="0"/>
            <a:t>to give more opportunity to others who will explore their Spiritual gifts in Nurturing the body of Christ</a:t>
          </a:r>
          <a:endParaRPr lang="en-US" sz="2000" dirty="0"/>
        </a:p>
      </dgm:t>
    </dgm:pt>
    <dgm:pt modelId="{AE14C8F0-CEBF-4EC8-8794-04B0F15E046B}" type="parTrans" cxnId="{3BB5C1A1-58CD-40BD-9454-A419B77675AC}">
      <dgm:prSet/>
      <dgm:spPr/>
      <dgm:t>
        <a:bodyPr/>
        <a:lstStyle/>
        <a:p>
          <a:endParaRPr lang="en-US"/>
        </a:p>
      </dgm:t>
    </dgm:pt>
    <dgm:pt modelId="{B4ECA853-E771-4AC4-A779-9F1C621BF088}" type="sibTrans" cxnId="{3BB5C1A1-58CD-40BD-9454-A419B77675AC}">
      <dgm:prSet/>
      <dgm:spPr>
        <a:solidFill>
          <a:srgbClr val="FF0000">
            <a:alpha val="90000"/>
          </a:srgbClr>
        </a:solidFill>
      </dgm:spPr>
      <dgm:t>
        <a:bodyPr/>
        <a:lstStyle/>
        <a:p>
          <a:endParaRPr lang="en-US"/>
        </a:p>
      </dgm:t>
    </dgm:pt>
    <dgm:pt modelId="{75DAA7DE-4462-4BEF-97F5-5B3ED703041C}">
      <dgm:prSet phldrT="[Text]" custT="1"/>
      <dgm:spPr>
        <a:solidFill>
          <a:srgbClr val="FFC000"/>
        </a:solidFill>
      </dgm:spPr>
      <dgm:t>
        <a:bodyPr/>
        <a:lstStyle/>
        <a:p>
          <a:pPr algn="just"/>
          <a:r>
            <a:rPr lang="en-US" sz="2000" dirty="0" smtClean="0"/>
            <a:t>to give grace to others who will explore their Spiritual skills/Natural  </a:t>
          </a:r>
          <a:r>
            <a:rPr lang="en-US" sz="2000" dirty="0" smtClean="0"/>
            <a:t>Talent </a:t>
          </a:r>
          <a:r>
            <a:rPr lang="en-US" sz="2000" dirty="0" smtClean="0"/>
            <a:t>in Church development.</a:t>
          </a:r>
          <a:endParaRPr lang="en-US" sz="2000" dirty="0"/>
        </a:p>
      </dgm:t>
    </dgm:pt>
    <dgm:pt modelId="{FAAC4661-AA58-4B27-92B4-0863FE76D2D6}" type="parTrans" cxnId="{DCC2F00A-46F8-4706-8B99-BDF5BF3FF9AF}">
      <dgm:prSet/>
      <dgm:spPr/>
      <dgm:t>
        <a:bodyPr/>
        <a:lstStyle/>
        <a:p>
          <a:endParaRPr lang="en-US"/>
        </a:p>
      </dgm:t>
    </dgm:pt>
    <dgm:pt modelId="{C514FE16-6166-450D-A9EA-3836458D1711}" type="sibTrans" cxnId="{DCC2F00A-46F8-4706-8B99-BDF5BF3FF9AF}">
      <dgm:prSet/>
      <dgm:spPr>
        <a:solidFill>
          <a:srgbClr val="00B0F0">
            <a:alpha val="90000"/>
          </a:srgbClr>
        </a:solidFill>
      </dgm:spPr>
      <dgm:t>
        <a:bodyPr/>
        <a:lstStyle/>
        <a:p>
          <a:endParaRPr lang="en-US"/>
        </a:p>
      </dgm:t>
    </dgm:pt>
    <dgm:pt modelId="{9EEA677C-75D2-48B3-865C-A21E32DE464B}">
      <dgm:prSet phldrT="[Text]" custT="1"/>
      <dgm:spPr>
        <a:solidFill>
          <a:schemeClr val="accent3">
            <a:lumMod val="50000"/>
          </a:schemeClr>
        </a:solidFill>
        <a:ln>
          <a:solidFill>
            <a:srgbClr val="002060"/>
          </a:solidFill>
        </a:ln>
      </dgm:spPr>
      <dgm:t>
        <a:bodyPr/>
        <a:lstStyle/>
        <a:p>
          <a:r>
            <a:rPr lang="en-US" sz="1900" dirty="0" smtClean="0"/>
            <a:t>To build more team members for the </a:t>
          </a:r>
          <a:r>
            <a:rPr lang="en-US" sz="2800" dirty="0" smtClean="0"/>
            <a:t>advancement</a:t>
          </a:r>
          <a:r>
            <a:rPr lang="en-US" sz="1900" dirty="0" smtClean="0"/>
            <a:t> of God’s kingdom</a:t>
          </a:r>
          <a:endParaRPr lang="en-US" sz="1900" dirty="0"/>
        </a:p>
      </dgm:t>
    </dgm:pt>
    <dgm:pt modelId="{E713DB8F-F206-4978-BC13-74D76A740CF1}" type="parTrans" cxnId="{1DB1152B-4D2D-409C-9E9D-1DF715DEFE6E}">
      <dgm:prSet/>
      <dgm:spPr/>
      <dgm:t>
        <a:bodyPr/>
        <a:lstStyle/>
        <a:p>
          <a:endParaRPr lang="en-US"/>
        </a:p>
      </dgm:t>
    </dgm:pt>
    <dgm:pt modelId="{E1F932AC-002B-48DC-BE25-97A3520EBD3B}" type="sibTrans" cxnId="{1DB1152B-4D2D-409C-9E9D-1DF715DEFE6E}">
      <dgm:prSet/>
      <dgm:spPr/>
      <dgm:t>
        <a:bodyPr/>
        <a:lstStyle/>
        <a:p>
          <a:endParaRPr lang="en-US"/>
        </a:p>
      </dgm:t>
    </dgm:pt>
    <dgm:pt modelId="{75609BE9-4955-4F51-A14B-320A92C8F1FE}" type="pres">
      <dgm:prSet presAssocID="{052B17C4-1397-46B0-8D89-A3B55186BC1D}" presName="outerComposite" presStyleCnt="0">
        <dgm:presLayoutVars>
          <dgm:chMax val="5"/>
          <dgm:dir/>
          <dgm:resizeHandles val="exact"/>
        </dgm:presLayoutVars>
      </dgm:prSet>
      <dgm:spPr/>
      <dgm:t>
        <a:bodyPr/>
        <a:lstStyle/>
        <a:p>
          <a:endParaRPr lang="en-US"/>
        </a:p>
      </dgm:t>
    </dgm:pt>
    <dgm:pt modelId="{8F5F7014-D1E1-48F2-84A5-F1E29EE69C44}" type="pres">
      <dgm:prSet presAssocID="{052B17C4-1397-46B0-8D89-A3B55186BC1D}" presName="dummyMaxCanvas" presStyleCnt="0">
        <dgm:presLayoutVars/>
      </dgm:prSet>
      <dgm:spPr/>
    </dgm:pt>
    <dgm:pt modelId="{B9A354FB-886C-4504-826C-98ACC0D0408D}" type="pres">
      <dgm:prSet presAssocID="{052B17C4-1397-46B0-8D89-A3B55186BC1D}" presName="ThreeNodes_1" presStyleLbl="node1" presStyleIdx="0" presStyleCnt="3">
        <dgm:presLayoutVars>
          <dgm:bulletEnabled val="1"/>
        </dgm:presLayoutVars>
      </dgm:prSet>
      <dgm:spPr/>
      <dgm:t>
        <a:bodyPr/>
        <a:lstStyle/>
        <a:p>
          <a:endParaRPr lang="en-US"/>
        </a:p>
      </dgm:t>
    </dgm:pt>
    <dgm:pt modelId="{22C963E8-6631-4C59-AC71-1C4681A327F9}" type="pres">
      <dgm:prSet presAssocID="{052B17C4-1397-46B0-8D89-A3B55186BC1D}" presName="ThreeNodes_2" presStyleLbl="node1" presStyleIdx="1" presStyleCnt="3">
        <dgm:presLayoutVars>
          <dgm:bulletEnabled val="1"/>
        </dgm:presLayoutVars>
      </dgm:prSet>
      <dgm:spPr/>
      <dgm:t>
        <a:bodyPr/>
        <a:lstStyle/>
        <a:p>
          <a:endParaRPr lang="en-US"/>
        </a:p>
      </dgm:t>
    </dgm:pt>
    <dgm:pt modelId="{43C35A54-9F98-4448-AA2B-63CD660FFE73}" type="pres">
      <dgm:prSet presAssocID="{052B17C4-1397-46B0-8D89-A3B55186BC1D}" presName="ThreeNodes_3" presStyleLbl="node1" presStyleIdx="2" presStyleCnt="3">
        <dgm:presLayoutVars>
          <dgm:bulletEnabled val="1"/>
        </dgm:presLayoutVars>
      </dgm:prSet>
      <dgm:spPr/>
      <dgm:t>
        <a:bodyPr/>
        <a:lstStyle/>
        <a:p>
          <a:endParaRPr lang="en-US"/>
        </a:p>
      </dgm:t>
    </dgm:pt>
    <dgm:pt modelId="{F1738DAA-67DF-4EEF-B208-86D5B63AE06A}" type="pres">
      <dgm:prSet presAssocID="{052B17C4-1397-46B0-8D89-A3B55186BC1D}" presName="ThreeConn_1-2" presStyleLbl="fgAccFollowNode1" presStyleIdx="0" presStyleCnt="2">
        <dgm:presLayoutVars>
          <dgm:bulletEnabled val="1"/>
        </dgm:presLayoutVars>
      </dgm:prSet>
      <dgm:spPr/>
      <dgm:t>
        <a:bodyPr/>
        <a:lstStyle/>
        <a:p>
          <a:endParaRPr lang="en-US"/>
        </a:p>
      </dgm:t>
    </dgm:pt>
    <dgm:pt modelId="{1481CAC7-B00E-40C8-94FA-15624558BDAE}" type="pres">
      <dgm:prSet presAssocID="{052B17C4-1397-46B0-8D89-A3B55186BC1D}" presName="ThreeConn_2-3" presStyleLbl="fgAccFollowNode1" presStyleIdx="1" presStyleCnt="2">
        <dgm:presLayoutVars>
          <dgm:bulletEnabled val="1"/>
        </dgm:presLayoutVars>
      </dgm:prSet>
      <dgm:spPr/>
      <dgm:t>
        <a:bodyPr/>
        <a:lstStyle/>
        <a:p>
          <a:endParaRPr lang="en-US"/>
        </a:p>
      </dgm:t>
    </dgm:pt>
    <dgm:pt modelId="{28B61E15-A8B0-4169-8857-EB3414521F16}" type="pres">
      <dgm:prSet presAssocID="{052B17C4-1397-46B0-8D89-A3B55186BC1D}" presName="ThreeNodes_1_text" presStyleLbl="node1" presStyleIdx="2" presStyleCnt="3">
        <dgm:presLayoutVars>
          <dgm:bulletEnabled val="1"/>
        </dgm:presLayoutVars>
      </dgm:prSet>
      <dgm:spPr/>
      <dgm:t>
        <a:bodyPr/>
        <a:lstStyle/>
        <a:p>
          <a:endParaRPr lang="en-US"/>
        </a:p>
      </dgm:t>
    </dgm:pt>
    <dgm:pt modelId="{18B62A67-0010-4098-AE69-1795F2582CDF}" type="pres">
      <dgm:prSet presAssocID="{052B17C4-1397-46B0-8D89-A3B55186BC1D}" presName="ThreeNodes_2_text" presStyleLbl="node1" presStyleIdx="2" presStyleCnt="3">
        <dgm:presLayoutVars>
          <dgm:bulletEnabled val="1"/>
        </dgm:presLayoutVars>
      </dgm:prSet>
      <dgm:spPr/>
      <dgm:t>
        <a:bodyPr/>
        <a:lstStyle/>
        <a:p>
          <a:endParaRPr lang="en-US"/>
        </a:p>
      </dgm:t>
    </dgm:pt>
    <dgm:pt modelId="{E6E1F9EF-175F-4B7E-8EA7-5A1A731E2922}" type="pres">
      <dgm:prSet presAssocID="{052B17C4-1397-46B0-8D89-A3B55186BC1D}" presName="ThreeNodes_3_text" presStyleLbl="node1" presStyleIdx="2" presStyleCnt="3">
        <dgm:presLayoutVars>
          <dgm:bulletEnabled val="1"/>
        </dgm:presLayoutVars>
      </dgm:prSet>
      <dgm:spPr/>
      <dgm:t>
        <a:bodyPr/>
        <a:lstStyle/>
        <a:p>
          <a:endParaRPr lang="en-US"/>
        </a:p>
      </dgm:t>
    </dgm:pt>
  </dgm:ptLst>
  <dgm:cxnLst>
    <dgm:cxn modelId="{69B84BAA-1627-474E-B905-EA74F9858893}" type="presOf" srcId="{9EEA677C-75D2-48B3-865C-A21E32DE464B}" destId="{E6E1F9EF-175F-4B7E-8EA7-5A1A731E2922}" srcOrd="1" destOrd="0" presId="urn:microsoft.com/office/officeart/2005/8/layout/vProcess5"/>
    <dgm:cxn modelId="{1DB1152B-4D2D-409C-9E9D-1DF715DEFE6E}" srcId="{052B17C4-1397-46B0-8D89-A3B55186BC1D}" destId="{9EEA677C-75D2-48B3-865C-A21E32DE464B}" srcOrd="2" destOrd="0" parTransId="{E713DB8F-F206-4978-BC13-74D76A740CF1}" sibTransId="{E1F932AC-002B-48DC-BE25-97A3520EBD3B}"/>
    <dgm:cxn modelId="{DCC2F00A-46F8-4706-8B99-BDF5BF3FF9AF}" srcId="{052B17C4-1397-46B0-8D89-A3B55186BC1D}" destId="{75DAA7DE-4462-4BEF-97F5-5B3ED703041C}" srcOrd="1" destOrd="0" parTransId="{FAAC4661-AA58-4B27-92B4-0863FE76D2D6}" sibTransId="{C514FE16-6166-450D-A9EA-3836458D1711}"/>
    <dgm:cxn modelId="{BE396682-0C11-49F7-8EDD-120FCB9EEF56}" type="presOf" srcId="{9EEA677C-75D2-48B3-865C-A21E32DE464B}" destId="{43C35A54-9F98-4448-AA2B-63CD660FFE73}" srcOrd="0" destOrd="0" presId="urn:microsoft.com/office/officeart/2005/8/layout/vProcess5"/>
    <dgm:cxn modelId="{6706F2B3-D99E-4A08-BFD1-7F2ED669DC3A}" type="presOf" srcId="{052B17C4-1397-46B0-8D89-A3B55186BC1D}" destId="{75609BE9-4955-4F51-A14B-320A92C8F1FE}" srcOrd="0" destOrd="0" presId="urn:microsoft.com/office/officeart/2005/8/layout/vProcess5"/>
    <dgm:cxn modelId="{320735A0-477A-4B10-AC33-A2E29766B33E}" type="presOf" srcId="{75DAA7DE-4462-4BEF-97F5-5B3ED703041C}" destId="{22C963E8-6631-4C59-AC71-1C4681A327F9}" srcOrd="0" destOrd="0" presId="urn:microsoft.com/office/officeart/2005/8/layout/vProcess5"/>
    <dgm:cxn modelId="{3BB5C1A1-58CD-40BD-9454-A419B77675AC}" srcId="{052B17C4-1397-46B0-8D89-A3B55186BC1D}" destId="{89CC568D-F653-4ECD-A94D-F2B1B56051CB}" srcOrd="0" destOrd="0" parTransId="{AE14C8F0-CEBF-4EC8-8794-04B0F15E046B}" sibTransId="{B4ECA853-E771-4AC4-A779-9F1C621BF088}"/>
    <dgm:cxn modelId="{39E1899E-0419-4A4C-BE6D-12C8A9910D6E}" type="presOf" srcId="{89CC568D-F653-4ECD-A94D-F2B1B56051CB}" destId="{28B61E15-A8B0-4169-8857-EB3414521F16}" srcOrd="1" destOrd="0" presId="urn:microsoft.com/office/officeart/2005/8/layout/vProcess5"/>
    <dgm:cxn modelId="{286C11D1-FF08-42DA-823C-D3904F945711}" type="presOf" srcId="{75DAA7DE-4462-4BEF-97F5-5B3ED703041C}" destId="{18B62A67-0010-4098-AE69-1795F2582CDF}" srcOrd="1" destOrd="0" presId="urn:microsoft.com/office/officeart/2005/8/layout/vProcess5"/>
    <dgm:cxn modelId="{3143DDFF-5473-45BF-825D-9A2E476BC92E}" type="presOf" srcId="{B4ECA853-E771-4AC4-A779-9F1C621BF088}" destId="{F1738DAA-67DF-4EEF-B208-86D5B63AE06A}" srcOrd="0" destOrd="0" presId="urn:microsoft.com/office/officeart/2005/8/layout/vProcess5"/>
    <dgm:cxn modelId="{AF46119E-EF14-42CC-8D77-3522117F8117}" type="presOf" srcId="{89CC568D-F653-4ECD-A94D-F2B1B56051CB}" destId="{B9A354FB-886C-4504-826C-98ACC0D0408D}" srcOrd="0" destOrd="0" presId="urn:microsoft.com/office/officeart/2005/8/layout/vProcess5"/>
    <dgm:cxn modelId="{198B60DC-C2F1-458B-87B7-66E44B337CD2}" type="presOf" srcId="{C514FE16-6166-450D-A9EA-3836458D1711}" destId="{1481CAC7-B00E-40C8-94FA-15624558BDAE}" srcOrd="0" destOrd="0" presId="urn:microsoft.com/office/officeart/2005/8/layout/vProcess5"/>
    <dgm:cxn modelId="{A4854E53-C052-43A9-9774-BE7853151F82}" type="presParOf" srcId="{75609BE9-4955-4F51-A14B-320A92C8F1FE}" destId="{8F5F7014-D1E1-48F2-84A5-F1E29EE69C44}" srcOrd="0" destOrd="0" presId="urn:microsoft.com/office/officeart/2005/8/layout/vProcess5"/>
    <dgm:cxn modelId="{6770B18B-60FC-4A13-818E-BE19541F4701}" type="presParOf" srcId="{75609BE9-4955-4F51-A14B-320A92C8F1FE}" destId="{B9A354FB-886C-4504-826C-98ACC0D0408D}" srcOrd="1" destOrd="0" presId="urn:microsoft.com/office/officeart/2005/8/layout/vProcess5"/>
    <dgm:cxn modelId="{E4F49F9F-6F68-46CB-99F0-DB1CE19F4F4A}" type="presParOf" srcId="{75609BE9-4955-4F51-A14B-320A92C8F1FE}" destId="{22C963E8-6631-4C59-AC71-1C4681A327F9}" srcOrd="2" destOrd="0" presId="urn:microsoft.com/office/officeart/2005/8/layout/vProcess5"/>
    <dgm:cxn modelId="{6A3EB446-795F-47CD-BA5D-04FB94875CAA}" type="presParOf" srcId="{75609BE9-4955-4F51-A14B-320A92C8F1FE}" destId="{43C35A54-9F98-4448-AA2B-63CD660FFE73}" srcOrd="3" destOrd="0" presId="urn:microsoft.com/office/officeart/2005/8/layout/vProcess5"/>
    <dgm:cxn modelId="{C318CBB8-09C3-4DCA-8C50-36907D32C2EE}" type="presParOf" srcId="{75609BE9-4955-4F51-A14B-320A92C8F1FE}" destId="{F1738DAA-67DF-4EEF-B208-86D5B63AE06A}" srcOrd="4" destOrd="0" presId="urn:microsoft.com/office/officeart/2005/8/layout/vProcess5"/>
    <dgm:cxn modelId="{2F636442-6530-40AC-8D85-ED95355EE003}" type="presParOf" srcId="{75609BE9-4955-4F51-A14B-320A92C8F1FE}" destId="{1481CAC7-B00E-40C8-94FA-15624558BDAE}" srcOrd="5" destOrd="0" presId="urn:microsoft.com/office/officeart/2005/8/layout/vProcess5"/>
    <dgm:cxn modelId="{DBCFFA6C-B064-4882-9C23-FB80EA3597E3}" type="presParOf" srcId="{75609BE9-4955-4F51-A14B-320A92C8F1FE}" destId="{28B61E15-A8B0-4169-8857-EB3414521F16}" srcOrd="6" destOrd="0" presId="urn:microsoft.com/office/officeart/2005/8/layout/vProcess5"/>
    <dgm:cxn modelId="{8331DC35-925D-4366-8C6C-D97A4BE253FB}" type="presParOf" srcId="{75609BE9-4955-4F51-A14B-320A92C8F1FE}" destId="{18B62A67-0010-4098-AE69-1795F2582CDF}" srcOrd="7" destOrd="0" presId="urn:microsoft.com/office/officeart/2005/8/layout/vProcess5"/>
    <dgm:cxn modelId="{D74559E6-4430-4505-9871-61DFBEC008E0}" type="presParOf" srcId="{75609BE9-4955-4F51-A14B-320A92C8F1FE}" destId="{E6E1F9EF-175F-4B7E-8EA7-5A1A731E292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798D66-DFE5-49B6-AB91-786C297BBA30}"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US"/>
        </a:p>
      </dgm:t>
    </dgm:pt>
    <dgm:pt modelId="{0BACB699-F614-4E31-AF42-080EE95FB6A2}">
      <dgm:prSet phldrT="[Text]" custT="1"/>
      <dgm:spPr>
        <a:solidFill>
          <a:srgbClr val="FF0000"/>
        </a:solidFill>
      </dgm:spPr>
      <dgm:t>
        <a:bodyPr/>
        <a:lstStyle/>
        <a:p>
          <a:r>
            <a:rPr lang="en-US" sz="1200" dirty="0" smtClean="0">
              <a:latin typeface="Arial Black" panose="020B0A04020102020204" pitchFamily="34" charset="0"/>
            </a:rPr>
            <a:t>Nature /Gifts</a:t>
          </a:r>
          <a:endParaRPr lang="en-US" sz="1200" dirty="0">
            <a:latin typeface="Arial Black" panose="020B0A04020102020204" pitchFamily="34" charset="0"/>
          </a:endParaRPr>
        </a:p>
      </dgm:t>
    </dgm:pt>
    <dgm:pt modelId="{4A7965ED-D0F5-4091-A4F0-E4ECE7EEBACD}" type="parTrans" cxnId="{48439EB7-9ECC-4218-8799-6C13E6E9B9EA}">
      <dgm:prSet/>
      <dgm:spPr/>
      <dgm:t>
        <a:bodyPr/>
        <a:lstStyle/>
        <a:p>
          <a:endParaRPr lang="en-US"/>
        </a:p>
      </dgm:t>
    </dgm:pt>
    <dgm:pt modelId="{B4CA13D0-17BA-4A18-9DD6-DD2FB802EAFE}" type="sibTrans" cxnId="{48439EB7-9ECC-4218-8799-6C13E6E9B9EA}">
      <dgm:prSet/>
      <dgm:spPr/>
      <dgm:t>
        <a:bodyPr/>
        <a:lstStyle/>
        <a:p>
          <a:endParaRPr lang="en-US"/>
        </a:p>
      </dgm:t>
    </dgm:pt>
    <dgm:pt modelId="{55A48752-2AE5-4898-9AD1-B1C4036D940A}">
      <dgm:prSet phldrT="[Text]"/>
      <dgm:spPr/>
      <dgm:t>
        <a:bodyPr/>
        <a:lstStyle/>
        <a:p>
          <a:r>
            <a:rPr lang="en-US" dirty="0" smtClean="0"/>
            <a:t>Fragile/hardworking but not workaholic</a:t>
          </a:r>
          <a:endParaRPr lang="en-US" dirty="0"/>
        </a:p>
      </dgm:t>
    </dgm:pt>
    <dgm:pt modelId="{30E36139-51D2-4284-8AA0-C06B643A5389}" type="parTrans" cxnId="{8DA909CD-6894-4AB5-95D4-53AF366E619F}">
      <dgm:prSet/>
      <dgm:spPr/>
      <dgm:t>
        <a:bodyPr/>
        <a:lstStyle/>
        <a:p>
          <a:endParaRPr lang="en-US"/>
        </a:p>
      </dgm:t>
    </dgm:pt>
    <dgm:pt modelId="{C91AE546-94E4-410E-9324-4697592A09C9}" type="sibTrans" cxnId="{8DA909CD-6894-4AB5-95D4-53AF366E619F}">
      <dgm:prSet/>
      <dgm:spPr/>
      <dgm:t>
        <a:bodyPr/>
        <a:lstStyle/>
        <a:p>
          <a:endParaRPr lang="en-US"/>
        </a:p>
      </dgm:t>
    </dgm:pt>
    <dgm:pt modelId="{E8F42D7A-5430-4B71-A95B-983F89831B34}">
      <dgm:prSet phldrT="[Text]"/>
      <dgm:spPr/>
      <dgm:t>
        <a:bodyPr/>
        <a:lstStyle/>
        <a:p>
          <a:r>
            <a:rPr lang="en-US" dirty="0" smtClean="0"/>
            <a:t>Various Spiritual gifts demonstrated</a:t>
          </a:r>
          <a:endParaRPr lang="en-US" dirty="0"/>
        </a:p>
      </dgm:t>
    </dgm:pt>
    <dgm:pt modelId="{330968C9-457B-4BF4-BF58-85EE20D9FE4C}" type="parTrans" cxnId="{A3793855-BDE0-4F31-BC55-F180093C1CED}">
      <dgm:prSet/>
      <dgm:spPr/>
      <dgm:t>
        <a:bodyPr/>
        <a:lstStyle/>
        <a:p>
          <a:endParaRPr lang="en-US"/>
        </a:p>
      </dgm:t>
    </dgm:pt>
    <dgm:pt modelId="{AA6F0814-0F69-445B-9D9C-AD1B17DEF037}" type="sibTrans" cxnId="{A3793855-BDE0-4F31-BC55-F180093C1CED}">
      <dgm:prSet/>
      <dgm:spPr/>
      <dgm:t>
        <a:bodyPr/>
        <a:lstStyle/>
        <a:p>
          <a:endParaRPr lang="en-US"/>
        </a:p>
      </dgm:t>
    </dgm:pt>
    <dgm:pt modelId="{EF07241C-DCDD-4A3A-B263-BCE4517DD661}">
      <dgm:prSet phldrT="[Text]" custT="1"/>
      <dgm:spPr>
        <a:solidFill>
          <a:srgbClr val="7030A0"/>
        </a:solidFill>
      </dgm:spPr>
      <dgm:t>
        <a:bodyPr/>
        <a:lstStyle/>
        <a:p>
          <a:r>
            <a:rPr lang="en-US" sz="1200" dirty="0" smtClean="0">
              <a:latin typeface="Arial Black" panose="020B0A04020102020204" pitchFamily="34" charset="0"/>
            </a:rPr>
            <a:t>Preparedness</a:t>
          </a:r>
          <a:endParaRPr lang="en-US" sz="1200" dirty="0">
            <a:latin typeface="Arial Black" panose="020B0A04020102020204" pitchFamily="34" charset="0"/>
          </a:endParaRPr>
        </a:p>
      </dgm:t>
    </dgm:pt>
    <dgm:pt modelId="{529BE0BA-5B8A-4E4B-BCE5-C862A80BDE7C}" type="parTrans" cxnId="{54F7DE6E-8A4B-4AEE-9CB9-1698C69DA919}">
      <dgm:prSet/>
      <dgm:spPr/>
      <dgm:t>
        <a:bodyPr/>
        <a:lstStyle/>
        <a:p>
          <a:endParaRPr lang="en-US"/>
        </a:p>
      </dgm:t>
    </dgm:pt>
    <dgm:pt modelId="{3D236175-4C1F-4955-834C-F34FF9D83CC6}" type="sibTrans" cxnId="{54F7DE6E-8A4B-4AEE-9CB9-1698C69DA919}">
      <dgm:prSet/>
      <dgm:spPr/>
      <dgm:t>
        <a:bodyPr/>
        <a:lstStyle/>
        <a:p>
          <a:endParaRPr lang="en-US"/>
        </a:p>
      </dgm:t>
    </dgm:pt>
    <dgm:pt modelId="{18E06BAB-0736-42F6-9BEA-5DBBB84E4093}">
      <dgm:prSet phldrT="[Text]"/>
      <dgm:spPr/>
      <dgm:t>
        <a:bodyPr/>
        <a:lstStyle/>
        <a:p>
          <a:r>
            <a:rPr lang="en-US" dirty="0" smtClean="0"/>
            <a:t>Personal Development in the ministry</a:t>
          </a:r>
          <a:endParaRPr lang="en-US" dirty="0"/>
        </a:p>
      </dgm:t>
    </dgm:pt>
    <dgm:pt modelId="{C601ADD1-ECA7-4466-B29A-248ACEE2DE75}" type="parTrans" cxnId="{3F3654B4-D823-4799-818D-A00B40EE36E6}">
      <dgm:prSet/>
      <dgm:spPr/>
      <dgm:t>
        <a:bodyPr/>
        <a:lstStyle/>
        <a:p>
          <a:endParaRPr lang="en-US"/>
        </a:p>
      </dgm:t>
    </dgm:pt>
    <dgm:pt modelId="{8E3D8EB3-A1F4-4CF7-B657-30B6F751A5E0}" type="sibTrans" cxnId="{3F3654B4-D823-4799-818D-A00B40EE36E6}">
      <dgm:prSet/>
      <dgm:spPr/>
      <dgm:t>
        <a:bodyPr/>
        <a:lstStyle/>
        <a:p>
          <a:endParaRPr lang="en-US"/>
        </a:p>
      </dgm:t>
    </dgm:pt>
    <dgm:pt modelId="{7DFA4387-66F2-4AD5-8FFC-37890E9D75A7}">
      <dgm:prSet phldrT="[Text]"/>
      <dgm:spPr/>
      <dgm:t>
        <a:bodyPr/>
        <a:lstStyle/>
        <a:p>
          <a:r>
            <a:rPr lang="en-US" dirty="0" smtClean="0"/>
            <a:t>Mental Skill development</a:t>
          </a:r>
          <a:endParaRPr lang="en-US" dirty="0"/>
        </a:p>
      </dgm:t>
    </dgm:pt>
    <dgm:pt modelId="{EDC2511B-61FB-43E6-AD35-40F42CA6238E}" type="parTrans" cxnId="{D595614E-949E-4298-8DE7-117E14A6A15E}">
      <dgm:prSet/>
      <dgm:spPr/>
      <dgm:t>
        <a:bodyPr/>
        <a:lstStyle/>
        <a:p>
          <a:endParaRPr lang="en-US"/>
        </a:p>
      </dgm:t>
    </dgm:pt>
    <dgm:pt modelId="{2521492F-5A52-44F4-A4AC-7F99D3B5D04F}" type="sibTrans" cxnId="{D595614E-949E-4298-8DE7-117E14A6A15E}">
      <dgm:prSet/>
      <dgm:spPr/>
      <dgm:t>
        <a:bodyPr/>
        <a:lstStyle/>
        <a:p>
          <a:endParaRPr lang="en-US"/>
        </a:p>
      </dgm:t>
    </dgm:pt>
    <dgm:pt modelId="{53D65A4C-9363-46B3-9E5A-C26F8249679C}">
      <dgm:prSet phldrT="[Text]"/>
      <dgm:spPr>
        <a:solidFill>
          <a:schemeClr val="accent5">
            <a:lumMod val="75000"/>
          </a:schemeClr>
        </a:solidFill>
      </dgm:spPr>
      <dgm:t>
        <a:bodyPr/>
        <a:lstStyle/>
        <a:p>
          <a:r>
            <a:rPr lang="en-US" dirty="0" smtClean="0">
              <a:latin typeface="Arial Black" panose="020B0A04020102020204" pitchFamily="34" charset="0"/>
            </a:rPr>
            <a:t>Faithfulness in Present Position</a:t>
          </a:r>
          <a:endParaRPr lang="en-US" dirty="0">
            <a:latin typeface="Arial Black" panose="020B0A04020102020204" pitchFamily="34" charset="0"/>
          </a:endParaRPr>
        </a:p>
      </dgm:t>
    </dgm:pt>
    <dgm:pt modelId="{6C071134-C4A2-4F86-99D3-1D0B2CB52F68}" type="parTrans" cxnId="{C3579211-FF6D-4530-88E4-B601B5E10870}">
      <dgm:prSet/>
      <dgm:spPr/>
      <dgm:t>
        <a:bodyPr/>
        <a:lstStyle/>
        <a:p>
          <a:endParaRPr lang="en-US"/>
        </a:p>
      </dgm:t>
    </dgm:pt>
    <dgm:pt modelId="{BDDED522-0008-4C50-B8F2-61DA0EF61250}" type="sibTrans" cxnId="{C3579211-FF6D-4530-88E4-B601B5E10870}">
      <dgm:prSet/>
      <dgm:spPr/>
      <dgm:t>
        <a:bodyPr/>
        <a:lstStyle/>
        <a:p>
          <a:endParaRPr lang="en-US"/>
        </a:p>
      </dgm:t>
    </dgm:pt>
    <dgm:pt modelId="{B45F5E41-67E0-453B-AB8A-B3E178857515}">
      <dgm:prSet phldrT="[Text]"/>
      <dgm:spPr/>
      <dgm:t>
        <a:bodyPr/>
        <a:lstStyle/>
        <a:p>
          <a:r>
            <a:rPr lang="en-US" dirty="0" smtClean="0"/>
            <a:t>Assessment of the current assignment </a:t>
          </a:r>
          <a:endParaRPr lang="en-US" dirty="0"/>
        </a:p>
      </dgm:t>
    </dgm:pt>
    <dgm:pt modelId="{6C7A7F2E-F469-4521-8358-DEE7EFE33A7B}" type="parTrans" cxnId="{20C8B8C3-C4A0-4464-AAA9-4D4D90F6735B}">
      <dgm:prSet/>
      <dgm:spPr/>
      <dgm:t>
        <a:bodyPr/>
        <a:lstStyle/>
        <a:p>
          <a:endParaRPr lang="en-US"/>
        </a:p>
      </dgm:t>
    </dgm:pt>
    <dgm:pt modelId="{D762C603-BE35-4A0F-8753-CFE4AA665AD0}" type="sibTrans" cxnId="{20C8B8C3-C4A0-4464-AAA9-4D4D90F6735B}">
      <dgm:prSet/>
      <dgm:spPr/>
      <dgm:t>
        <a:bodyPr/>
        <a:lstStyle/>
        <a:p>
          <a:endParaRPr lang="en-US"/>
        </a:p>
      </dgm:t>
    </dgm:pt>
    <dgm:pt modelId="{1FD09576-7D8A-4A2E-B682-B5416980B92D}">
      <dgm:prSet phldrT="[Text]"/>
      <dgm:spPr/>
      <dgm:t>
        <a:bodyPr/>
        <a:lstStyle/>
        <a:p>
          <a:r>
            <a:rPr lang="en-US" dirty="0" smtClean="0"/>
            <a:t>Feed back from the Church Members</a:t>
          </a:r>
          <a:endParaRPr lang="en-US" dirty="0"/>
        </a:p>
      </dgm:t>
    </dgm:pt>
    <dgm:pt modelId="{0EF6DB69-9555-4C2D-B2FD-9122DD640B4B}" type="parTrans" cxnId="{10CA6AC5-E3AA-4ACE-BE3B-B983943BA45C}">
      <dgm:prSet/>
      <dgm:spPr/>
      <dgm:t>
        <a:bodyPr/>
        <a:lstStyle/>
        <a:p>
          <a:endParaRPr lang="en-US"/>
        </a:p>
      </dgm:t>
    </dgm:pt>
    <dgm:pt modelId="{9081447D-3D09-4AA6-9264-B3881F8F5857}" type="sibTrans" cxnId="{10CA6AC5-E3AA-4ACE-BE3B-B983943BA45C}">
      <dgm:prSet/>
      <dgm:spPr/>
      <dgm:t>
        <a:bodyPr/>
        <a:lstStyle/>
        <a:p>
          <a:endParaRPr lang="en-US"/>
        </a:p>
      </dgm:t>
    </dgm:pt>
    <dgm:pt modelId="{68EC45A9-94F8-4187-82A3-E285564F8355}" type="pres">
      <dgm:prSet presAssocID="{92798D66-DFE5-49B6-AB91-786C297BBA30}" presName="composite" presStyleCnt="0">
        <dgm:presLayoutVars>
          <dgm:chMax val="5"/>
          <dgm:dir/>
          <dgm:animLvl val="ctr"/>
          <dgm:resizeHandles val="exact"/>
        </dgm:presLayoutVars>
      </dgm:prSet>
      <dgm:spPr/>
    </dgm:pt>
    <dgm:pt modelId="{9B6A7028-9780-4FD8-BDC0-E8139F57C0FD}" type="pres">
      <dgm:prSet presAssocID="{92798D66-DFE5-49B6-AB91-786C297BBA30}" presName="cycle" presStyleCnt="0"/>
      <dgm:spPr/>
    </dgm:pt>
    <dgm:pt modelId="{78A45F1E-2E21-4C8D-B164-3436E12F9076}" type="pres">
      <dgm:prSet presAssocID="{92798D66-DFE5-49B6-AB91-786C297BBA30}" presName="centerShape" presStyleCnt="0"/>
      <dgm:spPr/>
    </dgm:pt>
    <dgm:pt modelId="{5A40AD5C-EAB7-4008-B9B1-FB4EEDF6E68E}" type="pres">
      <dgm:prSet presAssocID="{92798D66-DFE5-49B6-AB91-786C297BBA30}" presName="connSite" presStyleLbl="node1" presStyleIdx="0" presStyleCnt="4"/>
      <dgm:spPr/>
    </dgm:pt>
    <dgm:pt modelId="{9697790E-96D9-4761-8294-5952CB45B482}" type="pres">
      <dgm:prSet presAssocID="{92798D66-DFE5-49B6-AB91-786C297BBA30}" presName="visible" presStyleLbl="node1" presStyleIdx="0" presStyleCnt="4" custScaleX="105255" custScaleY="90985" custLinFactNeighborX="2058" custLinFactNeighborY="1372"/>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pt>
    <dgm:pt modelId="{AEF3592A-F89A-43D6-B243-0D8D5A4FF549}" type="pres">
      <dgm:prSet presAssocID="{4A7965ED-D0F5-4091-A4F0-E4ECE7EEBACD}" presName="Name25" presStyleLbl="parChTrans1D1" presStyleIdx="0" presStyleCnt="3"/>
      <dgm:spPr/>
    </dgm:pt>
    <dgm:pt modelId="{1FC5C4FA-0C93-4BBD-B9C9-6C162D41F2E2}" type="pres">
      <dgm:prSet presAssocID="{0BACB699-F614-4E31-AF42-080EE95FB6A2}" presName="node" presStyleCnt="0"/>
      <dgm:spPr/>
    </dgm:pt>
    <dgm:pt modelId="{DBF0103D-2F01-4DA3-B113-6AEA69B9A943}" type="pres">
      <dgm:prSet presAssocID="{0BACB699-F614-4E31-AF42-080EE95FB6A2}" presName="parentNode" presStyleLbl="node1" presStyleIdx="1" presStyleCnt="4" custScaleX="99847" custLinFactNeighborX="-6125">
        <dgm:presLayoutVars>
          <dgm:chMax val="1"/>
          <dgm:bulletEnabled val="1"/>
        </dgm:presLayoutVars>
      </dgm:prSet>
      <dgm:spPr/>
    </dgm:pt>
    <dgm:pt modelId="{06FE2DDA-D2E7-459C-8895-B2BCE8B6C0A5}" type="pres">
      <dgm:prSet presAssocID="{0BACB699-F614-4E31-AF42-080EE95FB6A2}" presName="childNode" presStyleLbl="revTx" presStyleIdx="0" presStyleCnt="3">
        <dgm:presLayoutVars>
          <dgm:bulletEnabled val="1"/>
        </dgm:presLayoutVars>
      </dgm:prSet>
      <dgm:spPr/>
      <dgm:t>
        <a:bodyPr/>
        <a:lstStyle/>
        <a:p>
          <a:endParaRPr lang="en-US"/>
        </a:p>
      </dgm:t>
    </dgm:pt>
    <dgm:pt modelId="{1EB64D35-663D-4E68-9572-85E14CD96653}" type="pres">
      <dgm:prSet presAssocID="{529BE0BA-5B8A-4E4B-BCE5-C862A80BDE7C}" presName="Name25" presStyleLbl="parChTrans1D1" presStyleIdx="1" presStyleCnt="3"/>
      <dgm:spPr/>
    </dgm:pt>
    <dgm:pt modelId="{273803DF-77D2-4219-90E6-518C4F1AC02F}" type="pres">
      <dgm:prSet presAssocID="{EF07241C-DCDD-4A3A-B263-BCE4517DD661}" presName="node" presStyleCnt="0"/>
      <dgm:spPr/>
    </dgm:pt>
    <dgm:pt modelId="{C0F43BE5-9CF8-4B33-B96D-DBEE8DB573AE}" type="pres">
      <dgm:prSet presAssocID="{EF07241C-DCDD-4A3A-B263-BCE4517DD661}" presName="parentNode" presStyleLbl="node1" presStyleIdx="2" presStyleCnt="4">
        <dgm:presLayoutVars>
          <dgm:chMax val="1"/>
          <dgm:bulletEnabled val="1"/>
        </dgm:presLayoutVars>
      </dgm:prSet>
      <dgm:spPr/>
    </dgm:pt>
    <dgm:pt modelId="{982F73F8-EA50-47A6-B078-8E7F2C6F4F42}" type="pres">
      <dgm:prSet presAssocID="{EF07241C-DCDD-4A3A-B263-BCE4517DD661}" presName="childNode" presStyleLbl="revTx" presStyleIdx="1" presStyleCnt="3">
        <dgm:presLayoutVars>
          <dgm:bulletEnabled val="1"/>
        </dgm:presLayoutVars>
      </dgm:prSet>
      <dgm:spPr/>
      <dgm:t>
        <a:bodyPr/>
        <a:lstStyle/>
        <a:p>
          <a:endParaRPr lang="en-US"/>
        </a:p>
      </dgm:t>
    </dgm:pt>
    <dgm:pt modelId="{B58C2458-E41E-4EBF-BEE0-3F0970157971}" type="pres">
      <dgm:prSet presAssocID="{6C071134-C4A2-4F86-99D3-1D0B2CB52F68}" presName="Name25" presStyleLbl="parChTrans1D1" presStyleIdx="2" presStyleCnt="3"/>
      <dgm:spPr/>
    </dgm:pt>
    <dgm:pt modelId="{D1E873DF-DDE3-43A1-A44A-327B2DEE7794}" type="pres">
      <dgm:prSet presAssocID="{53D65A4C-9363-46B3-9E5A-C26F8249679C}" presName="node" presStyleCnt="0"/>
      <dgm:spPr/>
    </dgm:pt>
    <dgm:pt modelId="{A91E5412-99BF-4E48-A220-EF3DB6181B3E}" type="pres">
      <dgm:prSet presAssocID="{53D65A4C-9363-46B3-9E5A-C26F8249679C}" presName="parentNode" presStyleLbl="node1" presStyleIdx="3" presStyleCnt="4">
        <dgm:presLayoutVars>
          <dgm:chMax val="1"/>
          <dgm:bulletEnabled val="1"/>
        </dgm:presLayoutVars>
      </dgm:prSet>
      <dgm:spPr/>
    </dgm:pt>
    <dgm:pt modelId="{2718D708-1B1E-48F1-9BDE-531B7DF5407B}" type="pres">
      <dgm:prSet presAssocID="{53D65A4C-9363-46B3-9E5A-C26F8249679C}" presName="childNode" presStyleLbl="revTx" presStyleIdx="2" presStyleCnt="3">
        <dgm:presLayoutVars>
          <dgm:bulletEnabled val="1"/>
        </dgm:presLayoutVars>
      </dgm:prSet>
      <dgm:spPr/>
    </dgm:pt>
  </dgm:ptLst>
  <dgm:cxnLst>
    <dgm:cxn modelId="{D0ADDE29-A1EC-4060-B54A-0E513F55C2E5}" type="presOf" srcId="{4A7965ED-D0F5-4091-A4F0-E4ECE7EEBACD}" destId="{AEF3592A-F89A-43D6-B243-0D8D5A4FF549}" srcOrd="0" destOrd="0" presId="urn:microsoft.com/office/officeart/2005/8/layout/radial2"/>
    <dgm:cxn modelId="{D3F04431-994C-4943-9C7B-7A3BBC5358DB}" type="presOf" srcId="{18E06BAB-0736-42F6-9BEA-5DBBB84E4093}" destId="{982F73F8-EA50-47A6-B078-8E7F2C6F4F42}" srcOrd="0" destOrd="0" presId="urn:microsoft.com/office/officeart/2005/8/layout/radial2"/>
    <dgm:cxn modelId="{EE8977B1-2007-4B8D-B4A0-8C9216E62DF7}" type="presOf" srcId="{1FD09576-7D8A-4A2E-B682-B5416980B92D}" destId="{2718D708-1B1E-48F1-9BDE-531B7DF5407B}" srcOrd="0" destOrd="1" presId="urn:microsoft.com/office/officeart/2005/8/layout/radial2"/>
    <dgm:cxn modelId="{E1D681B1-7130-46C4-9909-E3E52504818B}" type="presOf" srcId="{529BE0BA-5B8A-4E4B-BCE5-C862A80BDE7C}" destId="{1EB64D35-663D-4E68-9572-85E14CD96653}" srcOrd="0" destOrd="0" presId="urn:microsoft.com/office/officeart/2005/8/layout/radial2"/>
    <dgm:cxn modelId="{A7F5C2C1-E629-4F61-B3F4-F5CC0103A2EA}" type="presOf" srcId="{6C071134-C4A2-4F86-99D3-1D0B2CB52F68}" destId="{B58C2458-E41E-4EBF-BEE0-3F0970157971}" srcOrd="0" destOrd="0" presId="urn:microsoft.com/office/officeart/2005/8/layout/radial2"/>
    <dgm:cxn modelId="{A3793855-BDE0-4F31-BC55-F180093C1CED}" srcId="{0BACB699-F614-4E31-AF42-080EE95FB6A2}" destId="{E8F42D7A-5430-4B71-A95B-983F89831B34}" srcOrd="1" destOrd="0" parTransId="{330968C9-457B-4BF4-BF58-85EE20D9FE4C}" sibTransId="{AA6F0814-0F69-445B-9D9C-AD1B17DEF037}"/>
    <dgm:cxn modelId="{4DB278A0-B0B1-494B-A2B6-64997398E3D8}" type="presOf" srcId="{92798D66-DFE5-49B6-AB91-786C297BBA30}" destId="{68EC45A9-94F8-4187-82A3-E285564F8355}" srcOrd="0" destOrd="0" presId="urn:microsoft.com/office/officeart/2005/8/layout/radial2"/>
    <dgm:cxn modelId="{C3579211-FF6D-4530-88E4-B601B5E10870}" srcId="{92798D66-DFE5-49B6-AB91-786C297BBA30}" destId="{53D65A4C-9363-46B3-9E5A-C26F8249679C}" srcOrd="2" destOrd="0" parTransId="{6C071134-C4A2-4F86-99D3-1D0B2CB52F68}" sibTransId="{BDDED522-0008-4C50-B8F2-61DA0EF61250}"/>
    <dgm:cxn modelId="{10CA6AC5-E3AA-4ACE-BE3B-B983943BA45C}" srcId="{53D65A4C-9363-46B3-9E5A-C26F8249679C}" destId="{1FD09576-7D8A-4A2E-B682-B5416980B92D}" srcOrd="1" destOrd="0" parTransId="{0EF6DB69-9555-4C2D-B2FD-9122DD640B4B}" sibTransId="{9081447D-3D09-4AA6-9264-B3881F8F5857}"/>
    <dgm:cxn modelId="{4E5EF7CC-D5BC-4C42-BF72-423F20CFC1A8}" type="presOf" srcId="{EF07241C-DCDD-4A3A-B263-BCE4517DD661}" destId="{C0F43BE5-9CF8-4B33-B96D-DBEE8DB573AE}" srcOrd="0" destOrd="0" presId="urn:microsoft.com/office/officeart/2005/8/layout/radial2"/>
    <dgm:cxn modelId="{D595614E-949E-4298-8DE7-117E14A6A15E}" srcId="{EF07241C-DCDD-4A3A-B263-BCE4517DD661}" destId="{7DFA4387-66F2-4AD5-8FFC-37890E9D75A7}" srcOrd="1" destOrd="0" parTransId="{EDC2511B-61FB-43E6-AD35-40F42CA6238E}" sibTransId="{2521492F-5A52-44F4-A4AC-7F99D3B5D04F}"/>
    <dgm:cxn modelId="{7E957ACE-8EE8-48FB-B34A-B259DD378461}" type="presOf" srcId="{53D65A4C-9363-46B3-9E5A-C26F8249679C}" destId="{A91E5412-99BF-4E48-A220-EF3DB6181B3E}" srcOrd="0" destOrd="0" presId="urn:microsoft.com/office/officeart/2005/8/layout/radial2"/>
    <dgm:cxn modelId="{7E712910-374D-418A-ADF3-C7EA64772A5D}" type="presOf" srcId="{55A48752-2AE5-4898-9AD1-B1C4036D940A}" destId="{06FE2DDA-D2E7-459C-8895-B2BCE8B6C0A5}" srcOrd="0" destOrd="0" presId="urn:microsoft.com/office/officeart/2005/8/layout/radial2"/>
    <dgm:cxn modelId="{54F7DE6E-8A4B-4AEE-9CB9-1698C69DA919}" srcId="{92798D66-DFE5-49B6-AB91-786C297BBA30}" destId="{EF07241C-DCDD-4A3A-B263-BCE4517DD661}" srcOrd="1" destOrd="0" parTransId="{529BE0BA-5B8A-4E4B-BCE5-C862A80BDE7C}" sibTransId="{3D236175-4C1F-4955-834C-F34FF9D83CC6}"/>
    <dgm:cxn modelId="{3F3654B4-D823-4799-818D-A00B40EE36E6}" srcId="{EF07241C-DCDD-4A3A-B263-BCE4517DD661}" destId="{18E06BAB-0736-42F6-9BEA-5DBBB84E4093}" srcOrd="0" destOrd="0" parTransId="{C601ADD1-ECA7-4466-B29A-248ACEE2DE75}" sibTransId="{8E3D8EB3-A1F4-4CF7-B657-30B6F751A5E0}"/>
    <dgm:cxn modelId="{20C8B8C3-C4A0-4464-AAA9-4D4D90F6735B}" srcId="{53D65A4C-9363-46B3-9E5A-C26F8249679C}" destId="{B45F5E41-67E0-453B-AB8A-B3E178857515}" srcOrd="0" destOrd="0" parTransId="{6C7A7F2E-F469-4521-8358-DEE7EFE33A7B}" sibTransId="{D762C603-BE35-4A0F-8753-CFE4AA665AD0}"/>
    <dgm:cxn modelId="{8D33D27E-7FB5-4939-9C13-EEE15C4905EF}" type="presOf" srcId="{7DFA4387-66F2-4AD5-8FFC-37890E9D75A7}" destId="{982F73F8-EA50-47A6-B078-8E7F2C6F4F42}" srcOrd="0" destOrd="1" presId="urn:microsoft.com/office/officeart/2005/8/layout/radial2"/>
    <dgm:cxn modelId="{5595BEED-C155-42DB-9A55-0B3FC2B3787D}" type="presOf" srcId="{B45F5E41-67E0-453B-AB8A-B3E178857515}" destId="{2718D708-1B1E-48F1-9BDE-531B7DF5407B}" srcOrd="0" destOrd="0" presId="urn:microsoft.com/office/officeart/2005/8/layout/radial2"/>
    <dgm:cxn modelId="{48439EB7-9ECC-4218-8799-6C13E6E9B9EA}" srcId="{92798D66-DFE5-49B6-AB91-786C297BBA30}" destId="{0BACB699-F614-4E31-AF42-080EE95FB6A2}" srcOrd="0" destOrd="0" parTransId="{4A7965ED-D0F5-4091-A4F0-E4ECE7EEBACD}" sibTransId="{B4CA13D0-17BA-4A18-9DD6-DD2FB802EAFE}"/>
    <dgm:cxn modelId="{05B887A6-6262-4E1E-B024-E94DEF98ADFC}" type="presOf" srcId="{E8F42D7A-5430-4B71-A95B-983F89831B34}" destId="{06FE2DDA-D2E7-459C-8895-B2BCE8B6C0A5}" srcOrd="0" destOrd="1" presId="urn:microsoft.com/office/officeart/2005/8/layout/radial2"/>
    <dgm:cxn modelId="{8DA909CD-6894-4AB5-95D4-53AF366E619F}" srcId="{0BACB699-F614-4E31-AF42-080EE95FB6A2}" destId="{55A48752-2AE5-4898-9AD1-B1C4036D940A}" srcOrd="0" destOrd="0" parTransId="{30E36139-51D2-4284-8AA0-C06B643A5389}" sibTransId="{C91AE546-94E4-410E-9324-4697592A09C9}"/>
    <dgm:cxn modelId="{130CA5AC-0101-421B-B34B-723FF3BD406D}" type="presOf" srcId="{0BACB699-F614-4E31-AF42-080EE95FB6A2}" destId="{DBF0103D-2F01-4DA3-B113-6AEA69B9A943}" srcOrd="0" destOrd="0" presId="urn:microsoft.com/office/officeart/2005/8/layout/radial2"/>
    <dgm:cxn modelId="{98101D83-2CE5-4A32-BC46-40A393504EB9}" type="presParOf" srcId="{68EC45A9-94F8-4187-82A3-E285564F8355}" destId="{9B6A7028-9780-4FD8-BDC0-E8139F57C0FD}" srcOrd="0" destOrd="0" presId="urn:microsoft.com/office/officeart/2005/8/layout/radial2"/>
    <dgm:cxn modelId="{8438C6D3-2D20-4D20-BEA0-9D9EBB8A05EA}" type="presParOf" srcId="{9B6A7028-9780-4FD8-BDC0-E8139F57C0FD}" destId="{78A45F1E-2E21-4C8D-B164-3436E12F9076}" srcOrd="0" destOrd="0" presId="urn:microsoft.com/office/officeart/2005/8/layout/radial2"/>
    <dgm:cxn modelId="{FF4A2C25-E439-4FF7-AC4B-BC2283039774}" type="presParOf" srcId="{78A45F1E-2E21-4C8D-B164-3436E12F9076}" destId="{5A40AD5C-EAB7-4008-B9B1-FB4EEDF6E68E}" srcOrd="0" destOrd="0" presId="urn:microsoft.com/office/officeart/2005/8/layout/radial2"/>
    <dgm:cxn modelId="{05BAC581-2854-4987-9950-129FF68E88D8}" type="presParOf" srcId="{78A45F1E-2E21-4C8D-B164-3436E12F9076}" destId="{9697790E-96D9-4761-8294-5952CB45B482}" srcOrd="1" destOrd="0" presId="urn:microsoft.com/office/officeart/2005/8/layout/radial2"/>
    <dgm:cxn modelId="{105E9504-49A6-4CDD-BDC2-EF4E0B36D562}" type="presParOf" srcId="{9B6A7028-9780-4FD8-BDC0-E8139F57C0FD}" destId="{AEF3592A-F89A-43D6-B243-0D8D5A4FF549}" srcOrd="1" destOrd="0" presId="urn:microsoft.com/office/officeart/2005/8/layout/radial2"/>
    <dgm:cxn modelId="{F20561B6-D7EF-4A94-9DBF-40D77EFA57D2}" type="presParOf" srcId="{9B6A7028-9780-4FD8-BDC0-E8139F57C0FD}" destId="{1FC5C4FA-0C93-4BBD-B9C9-6C162D41F2E2}" srcOrd="2" destOrd="0" presId="urn:microsoft.com/office/officeart/2005/8/layout/radial2"/>
    <dgm:cxn modelId="{6ADC6105-D5B7-47F9-9554-6856C23E528C}" type="presParOf" srcId="{1FC5C4FA-0C93-4BBD-B9C9-6C162D41F2E2}" destId="{DBF0103D-2F01-4DA3-B113-6AEA69B9A943}" srcOrd="0" destOrd="0" presId="urn:microsoft.com/office/officeart/2005/8/layout/radial2"/>
    <dgm:cxn modelId="{18841B1E-2474-4F54-A7C1-6B362E6B783B}" type="presParOf" srcId="{1FC5C4FA-0C93-4BBD-B9C9-6C162D41F2E2}" destId="{06FE2DDA-D2E7-459C-8895-B2BCE8B6C0A5}" srcOrd="1" destOrd="0" presId="urn:microsoft.com/office/officeart/2005/8/layout/radial2"/>
    <dgm:cxn modelId="{F6B103D5-324E-4706-8D93-49EB1A4602FA}" type="presParOf" srcId="{9B6A7028-9780-4FD8-BDC0-E8139F57C0FD}" destId="{1EB64D35-663D-4E68-9572-85E14CD96653}" srcOrd="3" destOrd="0" presId="urn:microsoft.com/office/officeart/2005/8/layout/radial2"/>
    <dgm:cxn modelId="{7BF5E60F-7DA0-4382-A926-7100251AE20D}" type="presParOf" srcId="{9B6A7028-9780-4FD8-BDC0-E8139F57C0FD}" destId="{273803DF-77D2-4219-90E6-518C4F1AC02F}" srcOrd="4" destOrd="0" presId="urn:microsoft.com/office/officeart/2005/8/layout/radial2"/>
    <dgm:cxn modelId="{65DF1ADE-E671-47E3-AC1E-AA55EEBB6794}" type="presParOf" srcId="{273803DF-77D2-4219-90E6-518C4F1AC02F}" destId="{C0F43BE5-9CF8-4B33-B96D-DBEE8DB573AE}" srcOrd="0" destOrd="0" presId="urn:microsoft.com/office/officeart/2005/8/layout/radial2"/>
    <dgm:cxn modelId="{A451AAB1-1FD9-4221-8332-3AA3D0B3E895}" type="presParOf" srcId="{273803DF-77D2-4219-90E6-518C4F1AC02F}" destId="{982F73F8-EA50-47A6-B078-8E7F2C6F4F42}" srcOrd="1" destOrd="0" presId="urn:microsoft.com/office/officeart/2005/8/layout/radial2"/>
    <dgm:cxn modelId="{B2C56024-8132-4ECF-A298-7AAA012EF696}" type="presParOf" srcId="{9B6A7028-9780-4FD8-BDC0-E8139F57C0FD}" destId="{B58C2458-E41E-4EBF-BEE0-3F0970157971}" srcOrd="5" destOrd="0" presId="urn:microsoft.com/office/officeart/2005/8/layout/radial2"/>
    <dgm:cxn modelId="{F6E63BEB-E9C9-4B94-A78A-DE2F87F1BB51}" type="presParOf" srcId="{9B6A7028-9780-4FD8-BDC0-E8139F57C0FD}" destId="{D1E873DF-DDE3-43A1-A44A-327B2DEE7794}" srcOrd="6" destOrd="0" presId="urn:microsoft.com/office/officeart/2005/8/layout/radial2"/>
    <dgm:cxn modelId="{6287CC99-F378-4062-AB50-6F225FE0A1FD}" type="presParOf" srcId="{D1E873DF-DDE3-43A1-A44A-327B2DEE7794}" destId="{A91E5412-99BF-4E48-A220-EF3DB6181B3E}" srcOrd="0" destOrd="0" presId="urn:microsoft.com/office/officeart/2005/8/layout/radial2"/>
    <dgm:cxn modelId="{7B55F8EE-19E4-4997-B566-DD86261B1812}" type="presParOf" srcId="{D1E873DF-DDE3-43A1-A44A-327B2DEE7794}" destId="{2718D708-1B1E-48F1-9BDE-531B7DF5407B}" srcOrd="1" destOrd="0" presId="urn:microsoft.com/office/officeart/2005/8/layout/radial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3CF413-973E-4137-808C-4D8B8B7F35FD}" type="doc">
      <dgm:prSet loTypeId="urn:microsoft.com/office/officeart/2008/layout/AlternatingHexagons" loCatId="list" qsTypeId="urn:microsoft.com/office/officeart/2005/8/quickstyle/simple1" qsCatId="simple" csTypeId="urn:microsoft.com/office/officeart/2005/8/colors/accent1_2" csCatId="accent1" phldr="0"/>
      <dgm:spPr/>
      <dgm:t>
        <a:bodyPr/>
        <a:lstStyle/>
        <a:p>
          <a:endParaRPr lang="en-US"/>
        </a:p>
      </dgm:t>
    </dgm:pt>
    <dgm:pt modelId="{D43373BC-351F-4C6A-BCDC-170F542D756A}" type="pres">
      <dgm:prSet presAssocID="{953CF413-973E-4137-808C-4D8B8B7F35FD}" presName="Name0" presStyleCnt="0">
        <dgm:presLayoutVars>
          <dgm:chMax/>
          <dgm:chPref/>
          <dgm:dir/>
          <dgm:animLvl val="lvl"/>
        </dgm:presLayoutVars>
      </dgm:prSet>
      <dgm:spPr/>
    </dgm:pt>
  </dgm:ptLst>
  <dgm:cxnLst>
    <dgm:cxn modelId="{CD7EE26F-6B5F-4250-A145-890A868336F8}" type="presOf" srcId="{953CF413-973E-4137-808C-4D8B8B7F35FD}" destId="{D43373BC-351F-4C6A-BCDC-170F542D756A}" srcOrd="0"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1AAD571-85C5-40FC-B00A-BD18D0FE139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F1731F9-B339-40C3-8A79-F9BADA4698B7}">
      <dgm:prSet phldrT="[Text]"/>
      <dgm:spPr/>
      <dgm:t>
        <a:bodyPr/>
        <a:lstStyle/>
        <a:p>
          <a:r>
            <a:rPr lang="en-US" dirty="0" smtClean="0">
              <a:solidFill>
                <a:srgbClr val="7030A0"/>
              </a:solidFill>
            </a:rPr>
            <a:t>Gordon MacDonald, in his book “</a:t>
          </a:r>
          <a:r>
            <a:rPr lang="en-US" i="1" dirty="0" smtClean="0">
              <a:solidFill>
                <a:srgbClr val="7030A0"/>
              </a:solidFill>
            </a:rPr>
            <a:t>Renewing Your Spiritual Passion</a:t>
          </a:r>
          <a:r>
            <a:rPr lang="en-US" dirty="0" smtClean="0">
              <a:solidFill>
                <a:srgbClr val="7030A0"/>
              </a:solidFill>
            </a:rPr>
            <a:t>” </a:t>
          </a:r>
        </a:p>
        <a:p>
          <a:r>
            <a:rPr lang="en-US" smtClean="0">
              <a:solidFill>
                <a:srgbClr val="7030A0"/>
              </a:solidFill>
            </a:rPr>
            <a:t>Five  Types of People In the Ministry</a:t>
          </a:r>
          <a:endParaRPr lang="en-US" dirty="0">
            <a:solidFill>
              <a:srgbClr val="7030A0"/>
            </a:solidFill>
          </a:endParaRPr>
        </a:p>
      </dgm:t>
    </dgm:pt>
    <dgm:pt modelId="{E35F61F8-DEE8-4842-AA53-33157EDA9DFF}" type="parTrans" cxnId="{DE78B321-50D7-40DF-ACAE-CE720EF6A4FB}">
      <dgm:prSet/>
      <dgm:spPr/>
      <dgm:t>
        <a:bodyPr/>
        <a:lstStyle/>
        <a:p>
          <a:endParaRPr lang="en-US"/>
        </a:p>
      </dgm:t>
    </dgm:pt>
    <dgm:pt modelId="{00585DFC-08EE-4849-96DB-266BE5D52F41}" type="sibTrans" cxnId="{DE78B321-50D7-40DF-ACAE-CE720EF6A4FB}">
      <dgm:prSet/>
      <dgm:spPr/>
      <dgm:t>
        <a:bodyPr/>
        <a:lstStyle/>
        <a:p>
          <a:endParaRPr lang="en-US"/>
        </a:p>
      </dgm:t>
    </dgm:pt>
    <dgm:pt modelId="{30676039-69B1-4E3F-9423-F25F21089D82}">
      <dgm:prSet phldrT="[Text]" custT="1"/>
      <dgm:spPr/>
      <dgm:t>
        <a:bodyPr/>
        <a:lstStyle/>
        <a:p>
          <a:r>
            <a:rPr lang="en-US" sz="1200" b="1" dirty="0" smtClean="0">
              <a:effectLst>
                <a:outerShdw blurRad="38100" dist="38100" dir="2700000" algn="tl">
                  <a:srgbClr val="000000">
                    <a:alpha val="43137"/>
                  </a:srgbClr>
                </a:outerShdw>
              </a:effectLst>
            </a:rPr>
            <a:t>VERY IMPORTANT PEOPLE</a:t>
          </a:r>
        </a:p>
        <a:p>
          <a:r>
            <a:rPr lang="en-US" sz="1200" b="1" dirty="0" smtClean="0">
              <a:effectLst>
                <a:outerShdw blurRad="38100" dist="38100" dir="2700000" algn="tl">
                  <a:srgbClr val="000000">
                    <a:alpha val="43137"/>
                  </a:srgbClr>
                </a:outerShdw>
              </a:effectLst>
            </a:rPr>
            <a:t>(VIP)</a:t>
          </a:r>
          <a:endParaRPr lang="en-US" sz="1200" b="1" dirty="0">
            <a:effectLst>
              <a:outerShdw blurRad="38100" dist="38100" dir="2700000" algn="tl">
                <a:srgbClr val="000000">
                  <a:alpha val="43137"/>
                </a:srgbClr>
              </a:outerShdw>
            </a:effectLst>
          </a:endParaRPr>
        </a:p>
      </dgm:t>
    </dgm:pt>
    <dgm:pt modelId="{C3540F30-3EE1-4BB1-B588-053F97BCC0DA}" type="parTrans" cxnId="{3C555345-5F35-4044-88FE-23CD62A000BB}">
      <dgm:prSet/>
      <dgm:spPr/>
      <dgm:t>
        <a:bodyPr/>
        <a:lstStyle/>
        <a:p>
          <a:endParaRPr lang="en-US"/>
        </a:p>
      </dgm:t>
    </dgm:pt>
    <dgm:pt modelId="{693B7FF5-D79A-4228-8A89-79055543A95A}" type="sibTrans" cxnId="{3C555345-5F35-4044-88FE-23CD62A000BB}">
      <dgm:prSet/>
      <dgm:spPr/>
      <dgm:t>
        <a:bodyPr/>
        <a:lstStyle/>
        <a:p>
          <a:endParaRPr lang="en-US"/>
        </a:p>
      </dgm:t>
    </dgm:pt>
    <dgm:pt modelId="{208F4CF4-182A-4A91-BC34-40B752B3620A}">
      <dgm:prSet phldrT="[Text]" custT="1"/>
      <dgm:spPr/>
      <dgm:t>
        <a:bodyPr/>
        <a:lstStyle/>
        <a:p>
          <a:r>
            <a:rPr lang="en-US" sz="1200" b="1" dirty="0" smtClean="0">
              <a:effectLst>
                <a:outerShdw blurRad="38100" dist="38100" dir="2700000" algn="tl">
                  <a:srgbClr val="000000">
                    <a:alpha val="43137"/>
                  </a:srgbClr>
                </a:outerShdw>
              </a:effectLst>
            </a:rPr>
            <a:t>VERY RESOURCESFUL PEOPLE</a:t>
          </a:r>
        </a:p>
        <a:p>
          <a:r>
            <a:rPr lang="en-US" sz="1200" b="1" dirty="0" smtClean="0">
              <a:effectLst>
                <a:outerShdw blurRad="38100" dist="38100" dir="2700000" algn="tl">
                  <a:srgbClr val="000000">
                    <a:alpha val="43137"/>
                  </a:srgbClr>
                </a:outerShdw>
              </a:effectLst>
            </a:rPr>
            <a:t>(VRP)</a:t>
          </a:r>
          <a:endParaRPr lang="en-US" sz="1200" b="1" dirty="0">
            <a:effectLst>
              <a:outerShdw blurRad="38100" dist="38100" dir="2700000" algn="tl">
                <a:srgbClr val="000000">
                  <a:alpha val="43137"/>
                </a:srgbClr>
              </a:outerShdw>
            </a:effectLst>
          </a:endParaRPr>
        </a:p>
      </dgm:t>
    </dgm:pt>
    <dgm:pt modelId="{94178A93-956D-4C28-9153-199A25CBC923}" type="parTrans" cxnId="{B1D04CB0-33FD-45F4-8212-0BF57DAF7386}">
      <dgm:prSet/>
      <dgm:spPr/>
      <dgm:t>
        <a:bodyPr/>
        <a:lstStyle/>
        <a:p>
          <a:endParaRPr lang="en-US"/>
        </a:p>
      </dgm:t>
    </dgm:pt>
    <dgm:pt modelId="{EA01D4B5-150D-457F-A7F8-40A23252855A}" type="sibTrans" cxnId="{B1D04CB0-33FD-45F4-8212-0BF57DAF7386}">
      <dgm:prSet/>
      <dgm:spPr/>
      <dgm:t>
        <a:bodyPr/>
        <a:lstStyle/>
        <a:p>
          <a:endParaRPr lang="en-US"/>
        </a:p>
      </dgm:t>
    </dgm:pt>
    <dgm:pt modelId="{5B0FD6AA-D783-43DA-8668-28B7E2355D74}">
      <dgm:prSet phldrT="[Text]" custT="1"/>
      <dgm:spPr/>
      <dgm:t>
        <a:bodyPr/>
        <a:lstStyle/>
        <a:p>
          <a:r>
            <a:rPr lang="en-US" sz="1200" b="1" dirty="0" smtClean="0">
              <a:effectLst>
                <a:outerShdw blurRad="38100" dist="38100" dir="2700000" algn="tl">
                  <a:srgbClr val="000000">
                    <a:alpha val="43137"/>
                  </a:srgbClr>
                </a:outerShdw>
              </a:effectLst>
            </a:rPr>
            <a:t>VERY DRAINED PEOPLE</a:t>
          </a:r>
        </a:p>
        <a:p>
          <a:r>
            <a:rPr lang="en-US" sz="1200" b="1" dirty="0" smtClean="0">
              <a:effectLst>
                <a:outerShdw blurRad="38100" dist="38100" dir="2700000" algn="tl">
                  <a:srgbClr val="000000">
                    <a:alpha val="43137"/>
                  </a:srgbClr>
                </a:outerShdw>
              </a:effectLst>
            </a:rPr>
            <a:t>(VDP)</a:t>
          </a:r>
          <a:endParaRPr lang="en-US" sz="1200" b="1" dirty="0">
            <a:effectLst>
              <a:outerShdw blurRad="38100" dist="38100" dir="2700000" algn="tl">
                <a:srgbClr val="000000">
                  <a:alpha val="43137"/>
                </a:srgbClr>
              </a:outerShdw>
            </a:effectLst>
          </a:endParaRPr>
        </a:p>
      </dgm:t>
    </dgm:pt>
    <dgm:pt modelId="{46F29686-80AB-4CBA-B529-2C371D34716F}" type="parTrans" cxnId="{B056DD37-DCC7-4242-A401-37AD515C1E8B}">
      <dgm:prSet/>
      <dgm:spPr/>
      <dgm:t>
        <a:bodyPr/>
        <a:lstStyle/>
        <a:p>
          <a:endParaRPr lang="en-US"/>
        </a:p>
      </dgm:t>
    </dgm:pt>
    <dgm:pt modelId="{D8521E86-6720-49E1-B019-8A822765F51E}" type="sibTrans" cxnId="{B056DD37-DCC7-4242-A401-37AD515C1E8B}">
      <dgm:prSet/>
      <dgm:spPr/>
      <dgm:t>
        <a:bodyPr/>
        <a:lstStyle/>
        <a:p>
          <a:endParaRPr lang="en-US"/>
        </a:p>
      </dgm:t>
    </dgm:pt>
    <dgm:pt modelId="{05A75109-E92B-465A-82D6-6BD1EBE63E11}">
      <dgm:prSet phldrT="[Text]" custT="1"/>
      <dgm:spPr/>
      <dgm:t>
        <a:bodyPr/>
        <a:lstStyle/>
        <a:p>
          <a:r>
            <a:rPr lang="en-US" sz="1200" b="1" dirty="0" smtClean="0">
              <a:effectLst>
                <a:outerShdw blurRad="38100" dist="38100" dir="2700000" algn="tl">
                  <a:srgbClr val="000000">
                    <a:alpha val="43137"/>
                  </a:srgbClr>
                </a:outerShdw>
              </a:effectLst>
            </a:rPr>
            <a:t>VERY TRAINABLE PEOPLE</a:t>
          </a:r>
        </a:p>
        <a:p>
          <a:r>
            <a:rPr lang="en-US" sz="1200" b="1" dirty="0" smtClean="0">
              <a:effectLst>
                <a:outerShdw blurRad="38100" dist="38100" dir="2700000" algn="tl">
                  <a:srgbClr val="000000">
                    <a:alpha val="43137"/>
                  </a:srgbClr>
                </a:outerShdw>
              </a:effectLst>
            </a:rPr>
            <a:t>(VTP)</a:t>
          </a:r>
          <a:endParaRPr lang="en-US" sz="1200" b="1" dirty="0">
            <a:effectLst>
              <a:outerShdw blurRad="38100" dist="38100" dir="2700000" algn="tl">
                <a:srgbClr val="000000">
                  <a:alpha val="43137"/>
                </a:srgbClr>
              </a:outerShdw>
            </a:effectLst>
          </a:endParaRPr>
        </a:p>
      </dgm:t>
    </dgm:pt>
    <dgm:pt modelId="{1ADA4187-C0BF-45AB-BC01-22FB4A14E3FE}" type="sibTrans" cxnId="{9980CC11-DA1B-42CD-9EA7-6E4C30F73EB5}">
      <dgm:prSet/>
      <dgm:spPr/>
      <dgm:t>
        <a:bodyPr/>
        <a:lstStyle/>
        <a:p>
          <a:endParaRPr lang="en-US"/>
        </a:p>
      </dgm:t>
    </dgm:pt>
    <dgm:pt modelId="{FCBDCD33-5823-49ED-A34B-25EBA8734F6F}" type="parTrans" cxnId="{9980CC11-DA1B-42CD-9EA7-6E4C30F73EB5}">
      <dgm:prSet/>
      <dgm:spPr/>
      <dgm:t>
        <a:bodyPr/>
        <a:lstStyle/>
        <a:p>
          <a:endParaRPr lang="en-US"/>
        </a:p>
      </dgm:t>
    </dgm:pt>
    <dgm:pt modelId="{98565E82-3A5E-42F3-B05C-76D9377AA454}">
      <dgm:prSet phldrT="[Text]" custT="1"/>
      <dgm:spPr/>
      <dgm:t>
        <a:bodyPr/>
        <a:lstStyle/>
        <a:p>
          <a:r>
            <a:rPr lang="en-US" sz="1200" b="1" dirty="0" smtClean="0">
              <a:effectLst>
                <a:outerShdw blurRad="38100" dist="38100" dir="2700000" algn="tl">
                  <a:srgbClr val="000000">
                    <a:alpha val="43137"/>
                  </a:srgbClr>
                </a:outerShdw>
              </a:effectLst>
            </a:rPr>
            <a:t>VERY NICE PEOPLE</a:t>
          </a:r>
        </a:p>
        <a:p>
          <a:r>
            <a:rPr lang="en-US" sz="1200" b="1" dirty="0" smtClean="0">
              <a:effectLst>
                <a:outerShdw blurRad="38100" dist="38100" dir="2700000" algn="tl">
                  <a:srgbClr val="000000">
                    <a:alpha val="43137"/>
                  </a:srgbClr>
                </a:outerShdw>
              </a:effectLst>
            </a:rPr>
            <a:t>(VNP)</a:t>
          </a:r>
          <a:endParaRPr lang="en-US" sz="1200" b="1" dirty="0">
            <a:effectLst>
              <a:outerShdw blurRad="38100" dist="38100" dir="2700000" algn="tl">
                <a:srgbClr val="000000">
                  <a:alpha val="43137"/>
                </a:srgbClr>
              </a:outerShdw>
            </a:effectLst>
          </a:endParaRPr>
        </a:p>
      </dgm:t>
    </dgm:pt>
    <dgm:pt modelId="{AFE359E6-D368-41C3-9810-EACCE620A090}" type="sibTrans" cxnId="{9AEC3066-89DE-4DA3-AD5C-19B095E49376}">
      <dgm:prSet/>
      <dgm:spPr/>
      <dgm:t>
        <a:bodyPr/>
        <a:lstStyle/>
        <a:p>
          <a:endParaRPr lang="en-US"/>
        </a:p>
      </dgm:t>
    </dgm:pt>
    <dgm:pt modelId="{B0D5BABF-7873-4985-8199-1480589A1D0C}" type="parTrans" cxnId="{9AEC3066-89DE-4DA3-AD5C-19B095E49376}">
      <dgm:prSet/>
      <dgm:spPr/>
      <dgm:t>
        <a:bodyPr/>
        <a:lstStyle/>
        <a:p>
          <a:endParaRPr lang="en-US"/>
        </a:p>
      </dgm:t>
    </dgm:pt>
    <dgm:pt modelId="{797E1751-8F25-435F-AD76-5246A8976CA3}" type="pres">
      <dgm:prSet presAssocID="{B1AAD571-85C5-40FC-B00A-BD18D0FE139C}" presName="hierChild1" presStyleCnt="0">
        <dgm:presLayoutVars>
          <dgm:chPref val="1"/>
          <dgm:dir/>
          <dgm:animOne val="branch"/>
          <dgm:animLvl val="lvl"/>
          <dgm:resizeHandles/>
        </dgm:presLayoutVars>
      </dgm:prSet>
      <dgm:spPr/>
    </dgm:pt>
    <dgm:pt modelId="{77BF327D-30B0-4225-B3C2-6E36A9620362}" type="pres">
      <dgm:prSet presAssocID="{8F1731F9-B339-40C3-8A79-F9BADA4698B7}" presName="hierRoot1" presStyleCnt="0"/>
      <dgm:spPr/>
    </dgm:pt>
    <dgm:pt modelId="{6B637454-6517-4C90-9874-AFF5477D8F50}" type="pres">
      <dgm:prSet presAssocID="{8F1731F9-B339-40C3-8A79-F9BADA4698B7}" presName="composite" presStyleCnt="0"/>
      <dgm:spPr/>
    </dgm:pt>
    <dgm:pt modelId="{63FB7CE6-2D7C-47ED-B8A3-072D5FB827B2}" type="pres">
      <dgm:prSet presAssocID="{8F1731F9-B339-40C3-8A79-F9BADA4698B7}" presName="background" presStyleLbl="node0" presStyleIdx="0" presStyleCnt="1"/>
      <dgm:spPr>
        <a:solidFill>
          <a:srgbClr val="FFC000"/>
        </a:solidFill>
      </dgm:spPr>
    </dgm:pt>
    <dgm:pt modelId="{F822794B-0907-4E92-9877-9E0A6778632F}" type="pres">
      <dgm:prSet presAssocID="{8F1731F9-B339-40C3-8A79-F9BADA4698B7}" presName="text" presStyleLbl="fgAcc0" presStyleIdx="0" presStyleCnt="1">
        <dgm:presLayoutVars>
          <dgm:chPref val="3"/>
        </dgm:presLayoutVars>
      </dgm:prSet>
      <dgm:spPr/>
      <dgm:t>
        <a:bodyPr/>
        <a:lstStyle/>
        <a:p>
          <a:endParaRPr lang="en-US"/>
        </a:p>
      </dgm:t>
    </dgm:pt>
    <dgm:pt modelId="{A195D811-AD84-42D5-8D59-A779CA46F8D0}" type="pres">
      <dgm:prSet presAssocID="{8F1731F9-B339-40C3-8A79-F9BADA4698B7}" presName="hierChild2" presStyleCnt="0"/>
      <dgm:spPr/>
    </dgm:pt>
    <dgm:pt modelId="{9BDFB266-2719-4FB3-BB68-175921B66A79}" type="pres">
      <dgm:prSet presAssocID="{C3540F30-3EE1-4BB1-B588-053F97BCC0DA}" presName="Name10" presStyleLbl="parChTrans1D2" presStyleIdx="0" presStyleCnt="2"/>
      <dgm:spPr/>
    </dgm:pt>
    <dgm:pt modelId="{1E6A9940-BA4C-4FE8-9397-FCA4C44FC1AD}" type="pres">
      <dgm:prSet presAssocID="{30676039-69B1-4E3F-9423-F25F21089D82}" presName="hierRoot2" presStyleCnt="0"/>
      <dgm:spPr/>
    </dgm:pt>
    <dgm:pt modelId="{4814A799-5F7E-4EF4-9305-D4BDFDC17CFF}" type="pres">
      <dgm:prSet presAssocID="{30676039-69B1-4E3F-9423-F25F21089D82}" presName="composite2" presStyleCnt="0"/>
      <dgm:spPr/>
    </dgm:pt>
    <dgm:pt modelId="{F63D2077-5F63-442D-8058-EAA4F9B8FB48}" type="pres">
      <dgm:prSet presAssocID="{30676039-69B1-4E3F-9423-F25F21089D82}" presName="background2" presStyleLbl="node2" presStyleIdx="0" presStyleCnt="2"/>
      <dgm:spPr>
        <a:solidFill>
          <a:schemeClr val="accent2">
            <a:lumMod val="75000"/>
          </a:schemeClr>
        </a:solidFill>
      </dgm:spPr>
    </dgm:pt>
    <dgm:pt modelId="{C8137FE5-6463-416A-B325-D2B333C0A785}" type="pres">
      <dgm:prSet presAssocID="{30676039-69B1-4E3F-9423-F25F21089D82}" presName="text2" presStyleLbl="fgAcc2" presStyleIdx="0" presStyleCnt="2">
        <dgm:presLayoutVars>
          <dgm:chPref val="3"/>
        </dgm:presLayoutVars>
      </dgm:prSet>
      <dgm:spPr/>
      <dgm:t>
        <a:bodyPr/>
        <a:lstStyle/>
        <a:p>
          <a:endParaRPr lang="en-US"/>
        </a:p>
      </dgm:t>
    </dgm:pt>
    <dgm:pt modelId="{AC47C167-7AF5-426F-8A77-ECC66424C238}" type="pres">
      <dgm:prSet presAssocID="{30676039-69B1-4E3F-9423-F25F21089D82}" presName="hierChild3" presStyleCnt="0"/>
      <dgm:spPr/>
    </dgm:pt>
    <dgm:pt modelId="{8A443B15-C17E-4BAD-BCCF-2B1783BA9DE2}" type="pres">
      <dgm:prSet presAssocID="{94178A93-956D-4C28-9153-199A25CBC923}" presName="Name17" presStyleLbl="parChTrans1D3" presStyleIdx="0" presStyleCnt="3"/>
      <dgm:spPr/>
    </dgm:pt>
    <dgm:pt modelId="{BE78C441-4622-4194-8A0B-85FFBCF97042}" type="pres">
      <dgm:prSet presAssocID="{208F4CF4-182A-4A91-BC34-40B752B3620A}" presName="hierRoot3" presStyleCnt="0"/>
      <dgm:spPr/>
    </dgm:pt>
    <dgm:pt modelId="{04666F34-A315-48A7-B322-CD08497AA39A}" type="pres">
      <dgm:prSet presAssocID="{208F4CF4-182A-4A91-BC34-40B752B3620A}" presName="composite3" presStyleCnt="0"/>
      <dgm:spPr/>
    </dgm:pt>
    <dgm:pt modelId="{9D19DED8-4F42-4164-885D-8946A20B866F}" type="pres">
      <dgm:prSet presAssocID="{208F4CF4-182A-4A91-BC34-40B752B3620A}" presName="background3" presStyleLbl="node3" presStyleIdx="0" presStyleCnt="3"/>
      <dgm:spPr>
        <a:solidFill>
          <a:srgbClr val="00B050"/>
        </a:solidFill>
      </dgm:spPr>
    </dgm:pt>
    <dgm:pt modelId="{49B9E627-96D4-45DC-9A63-85F26051C4BC}" type="pres">
      <dgm:prSet presAssocID="{208F4CF4-182A-4A91-BC34-40B752B3620A}" presName="text3" presStyleLbl="fgAcc3" presStyleIdx="0" presStyleCnt="3">
        <dgm:presLayoutVars>
          <dgm:chPref val="3"/>
        </dgm:presLayoutVars>
      </dgm:prSet>
      <dgm:spPr/>
      <dgm:t>
        <a:bodyPr/>
        <a:lstStyle/>
        <a:p>
          <a:endParaRPr lang="en-US"/>
        </a:p>
      </dgm:t>
    </dgm:pt>
    <dgm:pt modelId="{133B57A6-1DE7-4F5A-9B64-38228F93A0A1}" type="pres">
      <dgm:prSet presAssocID="{208F4CF4-182A-4A91-BC34-40B752B3620A}" presName="hierChild4" presStyleCnt="0"/>
      <dgm:spPr/>
    </dgm:pt>
    <dgm:pt modelId="{F73D3831-A18C-46D6-B45C-22D5DF6D311C}" type="pres">
      <dgm:prSet presAssocID="{FCBDCD33-5823-49ED-A34B-25EBA8734F6F}" presName="Name17" presStyleLbl="parChTrans1D3" presStyleIdx="1" presStyleCnt="3"/>
      <dgm:spPr/>
    </dgm:pt>
    <dgm:pt modelId="{72EB720B-1F65-4687-93B0-06F9B75D138F}" type="pres">
      <dgm:prSet presAssocID="{05A75109-E92B-465A-82D6-6BD1EBE63E11}" presName="hierRoot3" presStyleCnt="0"/>
      <dgm:spPr/>
    </dgm:pt>
    <dgm:pt modelId="{CF9A0DC9-27F2-4BF3-B660-07B3621EEFA4}" type="pres">
      <dgm:prSet presAssocID="{05A75109-E92B-465A-82D6-6BD1EBE63E11}" presName="composite3" presStyleCnt="0"/>
      <dgm:spPr/>
    </dgm:pt>
    <dgm:pt modelId="{21E90AD7-D449-4E00-ABE7-BB77CEA10207}" type="pres">
      <dgm:prSet presAssocID="{05A75109-E92B-465A-82D6-6BD1EBE63E11}" presName="background3" presStyleLbl="node3" presStyleIdx="1" presStyleCnt="3"/>
      <dgm:spPr>
        <a:solidFill>
          <a:srgbClr val="002060"/>
        </a:solidFill>
      </dgm:spPr>
    </dgm:pt>
    <dgm:pt modelId="{A1A55150-E6E9-4DA9-9079-E9FE5568F944}" type="pres">
      <dgm:prSet presAssocID="{05A75109-E92B-465A-82D6-6BD1EBE63E11}" presName="text3" presStyleLbl="fgAcc3" presStyleIdx="1" presStyleCnt="3">
        <dgm:presLayoutVars>
          <dgm:chPref val="3"/>
        </dgm:presLayoutVars>
      </dgm:prSet>
      <dgm:spPr/>
      <dgm:t>
        <a:bodyPr/>
        <a:lstStyle/>
        <a:p>
          <a:endParaRPr lang="en-US"/>
        </a:p>
      </dgm:t>
    </dgm:pt>
    <dgm:pt modelId="{EAC18697-B7FC-475E-9286-B58AA2AEF94F}" type="pres">
      <dgm:prSet presAssocID="{05A75109-E92B-465A-82D6-6BD1EBE63E11}" presName="hierChild4" presStyleCnt="0"/>
      <dgm:spPr/>
    </dgm:pt>
    <dgm:pt modelId="{13F52CE7-5560-4584-93BF-43A8822AFE52}" type="pres">
      <dgm:prSet presAssocID="{B0D5BABF-7873-4985-8199-1480589A1D0C}" presName="Name10" presStyleLbl="parChTrans1D2" presStyleIdx="1" presStyleCnt="2"/>
      <dgm:spPr/>
    </dgm:pt>
    <dgm:pt modelId="{1E57F59B-19D3-4738-BFF9-9DE24FF6F2DC}" type="pres">
      <dgm:prSet presAssocID="{98565E82-3A5E-42F3-B05C-76D9377AA454}" presName="hierRoot2" presStyleCnt="0"/>
      <dgm:spPr/>
    </dgm:pt>
    <dgm:pt modelId="{FE2DB68E-96E1-4304-8CB3-96035EE363EB}" type="pres">
      <dgm:prSet presAssocID="{98565E82-3A5E-42F3-B05C-76D9377AA454}" presName="composite2" presStyleCnt="0"/>
      <dgm:spPr/>
    </dgm:pt>
    <dgm:pt modelId="{CF792D24-376F-4C25-BB1B-E7F49E06AE74}" type="pres">
      <dgm:prSet presAssocID="{98565E82-3A5E-42F3-B05C-76D9377AA454}" presName="background2" presStyleLbl="node2" presStyleIdx="1" presStyleCnt="2"/>
      <dgm:spPr>
        <a:solidFill>
          <a:srgbClr val="FF0000"/>
        </a:solidFill>
      </dgm:spPr>
    </dgm:pt>
    <dgm:pt modelId="{397C350A-E197-4E81-9FEB-4997A3BEFC76}" type="pres">
      <dgm:prSet presAssocID="{98565E82-3A5E-42F3-B05C-76D9377AA454}" presName="text2" presStyleLbl="fgAcc2" presStyleIdx="1" presStyleCnt="2" custScaleX="177156" custLinFactNeighborX="15011">
        <dgm:presLayoutVars>
          <dgm:chPref val="3"/>
        </dgm:presLayoutVars>
      </dgm:prSet>
      <dgm:spPr/>
      <dgm:t>
        <a:bodyPr/>
        <a:lstStyle/>
        <a:p>
          <a:endParaRPr lang="en-US"/>
        </a:p>
      </dgm:t>
    </dgm:pt>
    <dgm:pt modelId="{AE61B3BE-01A5-4BBE-BDE5-E8F2FA352244}" type="pres">
      <dgm:prSet presAssocID="{98565E82-3A5E-42F3-B05C-76D9377AA454}" presName="hierChild3" presStyleCnt="0"/>
      <dgm:spPr/>
    </dgm:pt>
    <dgm:pt modelId="{322AE787-CA5C-471B-9F9B-6B26FF9021AA}" type="pres">
      <dgm:prSet presAssocID="{46F29686-80AB-4CBA-B529-2C371D34716F}" presName="Name17" presStyleLbl="parChTrans1D3" presStyleIdx="2" presStyleCnt="3"/>
      <dgm:spPr/>
    </dgm:pt>
    <dgm:pt modelId="{B217A626-7C61-4B80-B0D0-6A5D010A8E15}" type="pres">
      <dgm:prSet presAssocID="{5B0FD6AA-D783-43DA-8668-28B7E2355D74}" presName="hierRoot3" presStyleCnt="0"/>
      <dgm:spPr/>
    </dgm:pt>
    <dgm:pt modelId="{8A46ECF5-AA6E-47D2-91BE-8B5099C667B1}" type="pres">
      <dgm:prSet presAssocID="{5B0FD6AA-D783-43DA-8668-28B7E2355D74}" presName="composite3" presStyleCnt="0"/>
      <dgm:spPr/>
    </dgm:pt>
    <dgm:pt modelId="{92C9556F-DFB8-4346-97BA-B1590B23B475}" type="pres">
      <dgm:prSet presAssocID="{5B0FD6AA-D783-43DA-8668-28B7E2355D74}" presName="background3" presStyleLbl="node3" presStyleIdx="2" presStyleCnt="3"/>
      <dgm:spPr/>
    </dgm:pt>
    <dgm:pt modelId="{E7D23506-B799-42F9-92FE-BE67A14BCBC6}" type="pres">
      <dgm:prSet presAssocID="{5B0FD6AA-D783-43DA-8668-28B7E2355D74}" presName="text3" presStyleLbl="fgAcc3" presStyleIdx="2" presStyleCnt="3">
        <dgm:presLayoutVars>
          <dgm:chPref val="3"/>
        </dgm:presLayoutVars>
      </dgm:prSet>
      <dgm:spPr/>
    </dgm:pt>
    <dgm:pt modelId="{6BCB1F61-4018-467C-87DB-056D5AE2C174}" type="pres">
      <dgm:prSet presAssocID="{5B0FD6AA-D783-43DA-8668-28B7E2355D74}" presName="hierChild4" presStyleCnt="0"/>
      <dgm:spPr/>
    </dgm:pt>
  </dgm:ptLst>
  <dgm:cxnLst>
    <dgm:cxn modelId="{9AEC3066-89DE-4DA3-AD5C-19B095E49376}" srcId="{8F1731F9-B339-40C3-8A79-F9BADA4698B7}" destId="{98565E82-3A5E-42F3-B05C-76D9377AA454}" srcOrd="1" destOrd="0" parTransId="{B0D5BABF-7873-4985-8199-1480589A1D0C}" sibTransId="{AFE359E6-D368-41C3-9810-EACCE620A090}"/>
    <dgm:cxn modelId="{4BD6A072-3920-40D1-B114-AA6B3D2D77C8}" type="presOf" srcId="{C3540F30-3EE1-4BB1-B588-053F97BCC0DA}" destId="{9BDFB266-2719-4FB3-BB68-175921B66A79}" srcOrd="0" destOrd="0" presId="urn:microsoft.com/office/officeart/2005/8/layout/hierarchy1"/>
    <dgm:cxn modelId="{4E7E522C-5FA8-4C7B-9FE7-B024CECB176E}" type="presOf" srcId="{30676039-69B1-4E3F-9423-F25F21089D82}" destId="{C8137FE5-6463-416A-B325-D2B333C0A785}" srcOrd="0" destOrd="0" presId="urn:microsoft.com/office/officeart/2005/8/layout/hierarchy1"/>
    <dgm:cxn modelId="{F3D0929D-DFFA-4CD7-BCAD-BBBD14BB0DBE}" type="presOf" srcId="{B0D5BABF-7873-4985-8199-1480589A1D0C}" destId="{13F52CE7-5560-4584-93BF-43A8822AFE52}" srcOrd="0" destOrd="0" presId="urn:microsoft.com/office/officeart/2005/8/layout/hierarchy1"/>
    <dgm:cxn modelId="{9980CC11-DA1B-42CD-9EA7-6E4C30F73EB5}" srcId="{30676039-69B1-4E3F-9423-F25F21089D82}" destId="{05A75109-E92B-465A-82D6-6BD1EBE63E11}" srcOrd="1" destOrd="0" parTransId="{FCBDCD33-5823-49ED-A34B-25EBA8734F6F}" sibTransId="{1ADA4187-C0BF-45AB-BC01-22FB4A14E3FE}"/>
    <dgm:cxn modelId="{D1490509-476E-4AC5-9B01-BF736FC36F6F}" type="presOf" srcId="{98565E82-3A5E-42F3-B05C-76D9377AA454}" destId="{397C350A-E197-4E81-9FEB-4997A3BEFC76}" srcOrd="0" destOrd="0" presId="urn:microsoft.com/office/officeart/2005/8/layout/hierarchy1"/>
    <dgm:cxn modelId="{B056DD37-DCC7-4242-A401-37AD515C1E8B}" srcId="{98565E82-3A5E-42F3-B05C-76D9377AA454}" destId="{5B0FD6AA-D783-43DA-8668-28B7E2355D74}" srcOrd="0" destOrd="0" parTransId="{46F29686-80AB-4CBA-B529-2C371D34716F}" sibTransId="{D8521E86-6720-49E1-B019-8A822765F51E}"/>
    <dgm:cxn modelId="{6BDAB9F6-1644-4DC7-A2CD-85E5CDB08162}" type="presOf" srcId="{8F1731F9-B339-40C3-8A79-F9BADA4698B7}" destId="{F822794B-0907-4E92-9877-9E0A6778632F}" srcOrd="0" destOrd="0" presId="urn:microsoft.com/office/officeart/2005/8/layout/hierarchy1"/>
    <dgm:cxn modelId="{6D47A75F-4600-4457-AD49-854B5585A22B}" type="presOf" srcId="{05A75109-E92B-465A-82D6-6BD1EBE63E11}" destId="{A1A55150-E6E9-4DA9-9079-E9FE5568F944}" srcOrd="0" destOrd="0" presId="urn:microsoft.com/office/officeart/2005/8/layout/hierarchy1"/>
    <dgm:cxn modelId="{6CEC73BD-4871-4611-8733-40B2A348F2B4}" type="presOf" srcId="{5B0FD6AA-D783-43DA-8668-28B7E2355D74}" destId="{E7D23506-B799-42F9-92FE-BE67A14BCBC6}" srcOrd="0" destOrd="0" presId="urn:microsoft.com/office/officeart/2005/8/layout/hierarchy1"/>
    <dgm:cxn modelId="{D2FF25B8-296F-4C45-8B22-71074641E70F}" type="presOf" srcId="{208F4CF4-182A-4A91-BC34-40B752B3620A}" destId="{49B9E627-96D4-45DC-9A63-85F26051C4BC}" srcOrd="0" destOrd="0" presId="urn:microsoft.com/office/officeart/2005/8/layout/hierarchy1"/>
    <dgm:cxn modelId="{B112DABB-3609-4AD2-887E-F7F344631052}" type="presOf" srcId="{B1AAD571-85C5-40FC-B00A-BD18D0FE139C}" destId="{797E1751-8F25-435F-AD76-5246A8976CA3}" srcOrd="0" destOrd="0" presId="urn:microsoft.com/office/officeart/2005/8/layout/hierarchy1"/>
    <dgm:cxn modelId="{DE78B321-50D7-40DF-ACAE-CE720EF6A4FB}" srcId="{B1AAD571-85C5-40FC-B00A-BD18D0FE139C}" destId="{8F1731F9-B339-40C3-8A79-F9BADA4698B7}" srcOrd="0" destOrd="0" parTransId="{E35F61F8-DEE8-4842-AA53-33157EDA9DFF}" sibTransId="{00585DFC-08EE-4849-96DB-266BE5D52F41}"/>
    <dgm:cxn modelId="{A53CB034-C603-438C-AC3D-646791C860C9}" type="presOf" srcId="{FCBDCD33-5823-49ED-A34B-25EBA8734F6F}" destId="{F73D3831-A18C-46D6-B45C-22D5DF6D311C}" srcOrd="0" destOrd="0" presId="urn:microsoft.com/office/officeart/2005/8/layout/hierarchy1"/>
    <dgm:cxn modelId="{B1D04CB0-33FD-45F4-8212-0BF57DAF7386}" srcId="{30676039-69B1-4E3F-9423-F25F21089D82}" destId="{208F4CF4-182A-4A91-BC34-40B752B3620A}" srcOrd="0" destOrd="0" parTransId="{94178A93-956D-4C28-9153-199A25CBC923}" sibTransId="{EA01D4B5-150D-457F-A7F8-40A23252855A}"/>
    <dgm:cxn modelId="{FADFD02F-348E-46AF-B352-9B330A4EC436}" type="presOf" srcId="{46F29686-80AB-4CBA-B529-2C371D34716F}" destId="{322AE787-CA5C-471B-9F9B-6B26FF9021AA}" srcOrd="0" destOrd="0" presId="urn:microsoft.com/office/officeart/2005/8/layout/hierarchy1"/>
    <dgm:cxn modelId="{3C555345-5F35-4044-88FE-23CD62A000BB}" srcId="{8F1731F9-B339-40C3-8A79-F9BADA4698B7}" destId="{30676039-69B1-4E3F-9423-F25F21089D82}" srcOrd="0" destOrd="0" parTransId="{C3540F30-3EE1-4BB1-B588-053F97BCC0DA}" sibTransId="{693B7FF5-D79A-4228-8A89-79055543A95A}"/>
    <dgm:cxn modelId="{D055E4FA-D287-4368-A303-E7C4ABE32DE1}" type="presOf" srcId="{94178A93-956D-4C28-9153-199A25CBC923}" destId="{8A443B15-C17E-4BAD-BCCF-2B1783BA9DE2}" srcOrd="0" destOrd="0" presId="urn:microsoft.com/office/officeart/2005/8/layout/hierarchy1"/>
    <dgm:cxn modelId="{293200EC-FA37-4549-B7D8-40A348B1D0CF}" type="presParOf" srcId="{797E1751-8F25-435F-AD76-5246A8976CA3}" destId="{77BF327D-30B0-4225-B3C2-6E36A9620362}" srcOrd="0" destOrd="0" presId="urn:microsoft.com/office/officeart/2005/8/layout/hierarchy1"/>
    <dgm:cxn modelId="{17FF4178-6F5D-40E5-86B4-3446559D4C94}" type="presParOf" srcId="{77BF327D-30B0-4225-B3C2-6E36A9620362}" destId="{6B637454-6517-4C90-9874-AFF5477D8F50}" srcOrd="0" destOrd="0" presId="urn:microsoft.com/office/officeart/2005/8/layout/hierarchy1"/>
    <dgm:cxn modelId="{AE9D1BA5-9590-4AA8-8CB0-25F74BD4DCDB}" type="presParOf" srcId="{6B637454-6517-4C90-9874-AFF5477D8F50}" destId="{63FB7CE6-2D7C-47ED-B8A3-072D5FB827B2}" srcOrd="0" destOrd="0" presId="urn:microsoft.com/office/officeart/2005/8/layout/hierarchy1"/>
    <dgm:cxn modelId="{89271CAF-ECCA-4F1B-9028-98A2391CC5AE}" type="presParOf" srcId="{6B637454-6517-4C90-9874-AFF5477D8F50}" destId="{F822794B-0907-4E92-9877-9E0A6778632F}" srcOrd="1" destOrd="0" presId="urn:microsoft.com/office/officeart/2005/8/layout/hierarchy1"/>
    <dgm:cxn modelId="{C4EF4532-C4C4-440A-B5E1-B38503AFE36A}" type="presParOf" srcId="{77BF327D-30B0-4225-B3C2-6E36A9620362}" destId="{A195D811-AD84-42D5-8D59-A779CA46F8D0}" srcOrd="1" destOrd="0" presId="urn:microsoft.com/office/officeart/2005/8/layout/hierarchy1"/>
    <dgm:cxn modelId="{A488F9E7-E483-4310-A58D-B7F8033AD6A4}" type="presParOf" srcId="{A195D811-AD84-42D5-8D59-A779CA46F8D0}" destId="{9BDFB266-2719-4FB3-BB68-175921B66A79}" srcOrd="0" destOrd="0" presId="urn:microsoft.com/office/officeart/2005/8/layout/hierarchy1"/>
    <dgm:cxn modelId="{12BAA6DE-B0BF-481D-B482-8F638626B1CD}" type="presParOf" srcId="{A195D811-AD84-42D5-8D59-A779CA46F8D0}" destId="{1E6A9940-BA4C-4FE8-9397-FCA4C44FC1AD}" srcOrd="1" destOrd="0" presId="urn:microsoft.com/office/officeart/2005/8/layout/hierarchy1"/>
    <dgm:cxn modelId="{864686EE-1672-40B2-A597-7B6FC1AE7BF5}" type="presParOf" srcId="{1E6A9940-BA4C-4FE8-9397-FCA4C44FC1AD}" destId="{4814A799-5F7E-4EF4-9305-D4BDFDC17CFF}" srcOrd="0" destOrd="0" presId="urn:microsoft.com/office/officeart/2005/8/layout/hierarchy1"/>
    <dgm:cxn modelId="{05300D3E-C0F6-4706-A001-CB5D35C9AC21}" type="presParOf" srcId="{4814A799-5F7E-4EF4-9305-D4BDFDC17CFF}" destId="{F63D2077-5F63-442D-8058-EAA4F9B8FB48}" srcOrd="0" destOrd="0" presId="urn:microsoft.com/office/officeart/2005/8/layout/hierarchy1"/>
    <dgm:cxn modelId="{3B9F1BA6-1B13-44CC-B9FF-3C5E17C038FA}" type="presParOf" srcId="{4814A799-5F7E-4EF4-9305-D4BDFDC17CFF}" destId="{C8137FE5-6463-416A-B325-D2B333C0A785}" srcOrd="1" destOrd="0" presId="urn:microsoft.com/office/officeart/2005/8/layout/hierarchy1"/>
    <dgm:cxn modelId="{1CD65B10-B0DC-49F9-9F94-E41DF6E27851}" type="presParOf" srcId="{1E6A9940-BA4C-4FE8-9397-FCA4C44FC1AD}" destId="{AC47C167-7AF5-426F-8A77-ECC66424C238}" srcOrd="1" destOrd="0" presId="urn:microsoft.com/office/officeart/2005/8/layout/hierarchy1"/>
    <dgm:cxn modelId="{D5E5C291-2733-4F47-A1B5-EC3B77782EED}" type="presParOf" srcId="{AC47C167-7AF5-426F-8A77-ECC66424C238}" destId="{8A443B15-C17E-4BAD-BCCF-2B1783BA9DE2}" srcOrd="0" destOrd="0" presId="urn:microsoft.com/office/officeart/2005/8/layout/hierarchy1"/>
    <dgm:cxn modelId="{4856FE70-6E80-4D4E-B715-853F8D4672F1}" type="presParOf" srcId="{AC47C167-7AF5-426F-8A77-ECC66424C238}" destId="{BE78C441-4622-4194-8A0B-85FFBCF97042}" srcOrd="1" destOrd="0" presId="urn:microsoft.com/office/officeart/2005/8/layout/hierarchy1"/>
    <dgm:cxn modelId="{6AA3D1E1-40B9-450F-BDC2-7D0423B9EC76}" type="presParOf" srcId="{BE78C441-4622-4194-8A0B-85FFBCF97042}" destId="{04666F34-A315-48A7-B322-CD08497AA39A}" srcOrd="0" destOrd="0" presId="urn:microsoft.com/office/officeart/2005/8/layout/hierarchy1"/>
    <dgm:cxn modelId="{09534286-84EB-4945-B555-E782D5149AD0}" type="presParOf" srcId="{04666F34-A315-48A7-B322-CD08497AA39A}" destId="{9D19DED8-4F42-4164-885D-8946A20B866F}" srcOrd="0" destOrd="0" presId="urn:microsoft.com/office/officeart/2005/8/layout/hierarchy1"/>
    <dgm:cxn modelId="{663BF53D-F11F-4A33-9355-E04C36613E8A}" type="presParOf" srcId="{04666F34-A315-48A7-B322-CD08497AA39A}" destId="{49B9E627-96D4-45DC-9A63-85F26051C4BC}" srcOrd="1" destOrd="0" presId="urn:microsoft.com/office/officeart/2005/8/layout/hierarchy1"/>
    <dgm:cxn modelId="{19A59661-7D4D-491E-8B15-98E8CEE78D08}" type="presParOf" srcId="{BE78C441-4622-4194-8A0B-85FFBCF97042}" destId="{133B57A6-1DE7-4F5A-9B64-38228F93A0A1}" srcOrd="1" destOrd="0" presId="urn:microsoft.com/office/officeart/2005/8/layout/hierarchy1"/>
    <dgm:cxn modelId="{2EBB6B55-8E6D-4DEE-91B8-1991E8DD4BB9}" type="presParOf" srcId="{AC47C167-7AF5-426F-8A77-ECC66424C238}" destId="{F73D3831-A18C-46D6-B45C-22D5DF6D311C}" srcOrd="2" destOrd="0" presId="urn:microsoft.com/office/officeart/2005/8/layout/hierarchy1"/>
    <dgm:cxn modelId="{39700F7A-8B24-4A10-8B62-A8A57840319E}" type="presParOf" srcId="{AC47C167-7AF5-426F-8A77-ECC66424C238}" destId="{72EB720B-1F65-4687-93B0-06F9B75D138F}" srcOrd="3" destOrd="0" presId="urn:microsoft.com/office/officeart/2005/8/layout/hierarchy1"/>
    <dgm:cxn modelId="{824287C2-36FD-4AF1-9F24-CD2518E5FD7E}" type="presParOf" srcId="{72EB720B-1F65-4687-93B0-06F9B75D138F}" destId="{CF9A0DC9-27F2-4BF3-B660-07B3621EEFA4}" srcOrd="0" destOrd="0" presId="urn:microsoft.com/office/officeart/2005/8/layout/hierarchy1"/>
    <dgm:cxn modelId="{96A0499B-1278-47A3-BAB0-13DEEEE2EA0B}" type="presParOf" srcId="{CF9A0DC9-27F2-4BF3-B660-07B3621EEFA4}" destId="{21E90AD7-D449-4E00-ABE7-BB77CEA10207}" srcOrd="0" destOrd="0" presId="urn:microsoft.com/office/officeart/2005/8/layout/hierarchy1"/>
    <dgm:cxn modelId="{F9B857B0-2972-428E-A539-B3B4C730CC08}" type="presParOf" srcId="{CF9A0DC9-27F2-4BF3-B660-07B3621EEFA4}" destId="{A1A55150-E6E9-4DA9-9079-E9FE5568F944}" srcOrd="1" destOrd="0" presId="urn:microsoft.com/office/officeart/2005/8/layout/hierarchy1"/>
    <dgm:cxn modelId="{1BF1131D-040F-40D5-9976-137383A33077}" type="presParOf" srcId="{72EB720B-1F65-4687-93B0-06F9B75D138F}" destId="{EAC18697-B7FC-475E-9286-B58AA2AEF94F}" srcOrd="1" destOrd="0" presId="urn:microsoft.com/office/officeart/2005/8/layout/hierarchy1"/>
    <dgm:cxn modelId="{3835B971-A2FF-41DC-B584-6F8C207BB0C6}" type="presParOf" srcId="{A195D811-AD84-42D5-8D59-A779CA46F8D0}" destId="{13F52CE7-5560-4584-93BF-43A8822AFE52}" srcOrd="2" destOrd="0" presId="urn:microsoft.com/office/officeart/2005/8/layout/hierarchy1"/>
    <dgm:cxn modelId="{7A319D44-4E3E-4562-8A29-F9CE73078988}" type="presParOf" srcId="{A195D811-AD84-42D5-8D59-A779CA46F8D0}" destId="{1E57F59B-19D3-4738-BFF9-9DE24FF6F2DC}" srcOrd="3" destOrd="0" presId="urn:microsoft.com/office/officeart/2005/8/layout/hierarchy1"/>
    <dgm:cxn modelId="{C6FEDDB9-377B-4F6A-907F-EA1FD53687CF}" type="presParOf" srcId="{1E57F59B-19D3-4738-BFF9-9DE24FF6F2DC}" destId="{FE2DB68E-96E1-4304-8CB3-96035EE363EB}" srcOrd="0" destOrd="0" presId="urn:microsoft.com/office/officeart/2005/8/layout/hierarchy1"/>
    <dgm:cxn modelId="{36FF84A8-2A24-49A0-AD2D-1A674E114460}" type="presParOf" srcId="{FE2DB68E-96E1-4304-8CB3-96035EE363EB}" destId="{CF792D24-376F-4C25-BB1B-E7F49E06AE74}" srcOrd="0" destOrd="0" presId="urn:microsoft.com/office/officeart/2005/8/layout/hierarchy1"/>
    <dgm:cxn modelId="{FB823D5A-1965-48AB-B9D2-ED82EDFA5A5D}" type="presParOf" srcId="{FE2DB68E-96E1-4304-8CB3-96035EE363EB}" destId="{397C350A-E197-4E81-9FEB-4997A3BEFC76}" srcOrd="1" destOrd="0" presId="urn:microsoft.com/office/officeart/2005/8/layout/hierarchy1"/>
    <dgm:cxn modelId="{0D8D0DDB-08A8-400E-B89B-96FCA5BDA52D}" type="presParOf" srcId="{1E57F59B-19D3-4738-BFF9-9DE24FF6F2DC}" destId="{AE61B3BE-01A5-4BBE-BDE5-E8F2FA352244}" srcOrd="1" destOrd="0" presId="urn:microsoft.com/office/officeart/2005/8/layout/hierarchy1"/>
    <dgm:cxn modelId="{CDDBDD0B-A3E3-4460-AB01-6FE370545D19}" type="presParOf" srcId="{AE61B3BE-01A5-4BBE-BDE5-E8F2FA352244}" destId="{322AE787-CA5C-471B-9F9B-6B26FF9021AA}" srcOrd="0" destOrd="0" presId="urn:microsoft.com/office/officeart/2005/8/layout/hierarchy1"/>
    <dgm:cxn modelId="{F28CE802-2979-46D1-BC9F-AD492F6683F5}" type="presParOf" srcId="{AE61B3BE-01A5-4BBE-BDE5-E8F2FA352244}" destId="{B217A626-7C61-4B80-B0D0-6A5D010A8E15}" srcOrd="1" destOrd="0" presId="urn:microsoft.com/office/officeart/2005/8/layout/hierarchy1"/>
    <dgm:cxn modelId="{1F340F11-B9C2-4A8F-B89A-B5CF553115D1}" type="presParOf" srcId="{B217A626-7C61-4B80-B0D0-6A5D010A8E15}" destId="{8A46ECF5-AA6E-47D2-91BE-8B5099C667B1}" srcOrd="0" destOrd="0" presId="urn:microsoft.com/office/officeart/2005/8/layout/hierarchy1"/>
    <dgm:cxn modelId="{DFB734C1-EE98-4182-9EB7-0D0E0D6C6F70}" type="presParOf" srcId="{8A46ECF5-AA6E-47D2-91BE-8B5099C667B1}" destId="{92C9556F-DFB8-4346-97BA-B1590B23B475}" srcOrd="0" destOrd="0" presId="urn:microsoft.com/office/officeart/2005/8/layout/hierarchy1"/>
    <dgm:cxn modelId="{3750599C-5349-42E0-A011-E82D7527B9EB}" type="presParOf" srcId="{8A46ECF5-AA6E-47D2-91BE-8B5099C667B1}" destId="{E7D23506-B799-42F9-92FE-BE67A14BCBC6}" srcOrd="1" destOrd="0" presId="urn:microsoft.com/office/officeart/2005/8/layout/hierarchy1"/>
    <dgm:cxn modelId="{EF5D3103-EE7A-4741-BC02-16114033B2ED}" type="presParOf" srcId="{B217A626-7C61-4B80-B0D0-6A5D010A8E15}" destId="{6BCB1F61-4018-467C-87DB-056D5AE2C174}" srcOrd="1" destOrd="0" presId="urn:microsoft.com/office/officeart/2005/8/layout/hierarchy1"/>
  </dgm:cxnLst>
  <dgm:bg/>
  <dgm:whole>
    <a:ln>
      <a:solidFill>
        <a:srgbClr val="7030A0"/>
      </a:solid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354FB-886C-4504-826C-98ACC0D0408D}">
      <dsp:nvSpPr>
        <dsp:cNvPr id="0" name=""/>
        <dsp:cNvSpPr/>
      </dsp:nvSpPr>
      <dsp:spPr>
        <a:xfrm>
          <a:off x="0" y="0"/>
          <a:ext cx="4404360" cy="1305401"/>
        </a:xfrm>
        <a:prstGeom prst="roundRect">
          <a:avLst>
            <a:gd name="adj" fmla="val 10000"/>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US" sz="2000" kern="1200" dirty="0" smtClean="0"/>
            <a:t>to give more opportunity to others who will explore their Spiritual gifts in Nurturing the body of Christ</a:t>
          </a:r>
          <a:endParaRPr lang="en-US" sz="2000" kern="1200" dirty="0"/>
        </a:p>
      </dsp:txBody>
      <dsp:txXfrm>
        <a:off x="38234" y="38234"/>
        <a:ext cx="2995729" cy="1228933"/>
      </dsp:txXfrm>
    </dsp:sp>
    <dsp:sp modelId="{22C963E8-6631-4C59-AC71-1C4681A327F9}">
      <dsp:nvSpPr>
        <dsp:cNvPr id="0" name=""/>
        <dsp:cNvSpPr/>
      </dsp:nvSpPr>
      <dsp:spPr>
        <a:xfrm>
          <a:off x="388619" y="1522968"/>
          <a:ext cx="4404360" cy="1305401"/>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US" sz="2000" kern="1200" dirty="0" smtClean="0"/>
            <a:t>to give grace to others who will explore their Spiritual skills/Natural  </a:t>
          </a:r>
          <a:r>
            <a:rPr lang="en-US" sz="2000" kern="1200" dirty="0" smtClean="0"/>
            <a:t>Talent </a:t>
          </a:r>
          <a:r>
            <a:rPr lang="en-US" sz="2000" kern="1200" dirty="0" smtClean="0"/>
            <a:t>in Church development.</a:t>
          </a:r>
          <a:endParaRPr lang="en-US" sz="2000" kern="1200" dirty="0"/>
        </a:p>
      </dsp:txBody>
      <dsp:txXfrm>
        <a:off x="426853" y="1561202"/>
        <a:ext cx="3090761" cy="1228933"/>
      </dsp:txXfrm>
    </dsp:sp>
    <dsp:sp modelId="{43C35A54-9F98-4448-AA2B-63CD660FFE73}">
      <dsp:nvSpPr>
        <dsp:cNvPr id="0" name=""/>
        <dsp:cNvSpPr/>
      </dsp:nvSpPr>
      <dsp:spPr>
        <a:xfrm>
          <a:off x="777239" y="3045936"/>
          <a:ext cx="4404360" cy="1305401"/>
        </a:xfrm>
        <a:prstGeom prst="roundRect">
          <a:avLst>
            <a:gd name="adj" fmla="val 10000"/>
          </a:avLst>
        </a:prstGeom>
        <a:solidFill>
          <a:schemeClr val="accent3">
            <a:lumMod val="50000"/>
          </a:scheme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dirty="0" smtClean="0"/>
            <a:t>To build more team members for the </a:t>
          </a:r>
          <a:r>
            <a:rPr lang="en-US" sz="2800" kern="1200" dirty="0" smtClean="0"/>
            <a:t>advancement</a:t>
          </a:r>
          <a:r>
            <a:rPr lang="en-US" sz="1900" kern="1200" dirty="0" smtClean="0"/>
            <a:t> of God’s kingdom</a:t>
          </a:r>
          <a:endParaRPr lang="en-US" sz="1900" kern="1200" dirty="0"/>
        </a:p>
      </dsp:txBody>
      <dsp:txXfrm>
        <a:off x="815473" y="3084170"/>
        <a:ext cx="3090761" cy="1228933"/>
      </dsp:txXfrm>
    </dsp:sp>
    <dsp:sp modelId="{F1738DAA-67DF-4EEF-B208-86D5B63AE06A}">
      <dsp:nvSpPr>
        <dsp:cNvPr id="0" name=""/>
        <dsp:cNvSpPr/>
      </dsp:nvSpPr>
      <dsp:spPr>
        <a:xfrm>
          <a:off x="3555849" y="989929"/>
          <a:ext cx="848510" cy="848510"/>
        </a:xfrm>
        <a:prstGeom prst="downArrow">
          <a:avLst>
            <a:gd name="adj1" fmla="val 55000"/>
            <a:gd name="adj2" fmla="val 45000"/>
          </a:avLst>
        </a:prstGeom>
        <a:solidFill>
          <a:srgbClr val="FF000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3746764" y="989929"/>
        <a:ext cx="466680" cy="638504"/>
      </dsp:txXfrm>
    </dsp:sp>
    <dsp:sp modelId="{1481CAC7-B00E-40C8-94FA-15624558BDAE}">
      <dsp:nvSpPr>
        <dsp:cNvPr id="0" name=""/>
        <dsp:cNvSpPr/>
      </dsp:nvSpPr>
      <dsp:spPr>
        <a:xfrm>
          <a:off x="3944469" y="2504195"/>
          <a:ext cx="848510" cy="848510"/>
        </a:xfrm>
        <a:prstGeom prst="downArrow">
          <a:avLst>
            <a:gd name="adj1" fmla="val 55000"/>
            <a:gd name="adj2" fmla="val 45000"/>
          </a:avLst>
        </a:prstGeom>
        <a:solidFill>
          <a:srgbClr val="00B0F0">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4135384" y="2504195"/>
        <a:ext cx="466680" cy="638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C2458-E41E-4EBF-BEE0-3F0970157971}">
      <dsp:nvSpPr>
        <dsp:cNvPr id="0" name=""/>
        <dsp:cNvSpPr/>
      </dsp:nvSpPr>
      <dsp:spPr>
        <a:xfrm rot="2563190">
          <a:off x="1543379" y="2949501"/>
          <a:ext cx="588725" cy="65214"/>
        </a:xfrm>
        <a:custGeom>
          <a:avLst/>
          <a:gdLst/>
          <a:ahLst/>
          <a:cxnLst/>
          <a:rect l="0" t="0" r="0" b="0"/>
          <a:pathLst>
            <a:path>
              <a:moveTo>
                <a:pt x="0" y="32607"/>
              </a:moveTo>
              <a:lnTo>
                <a:pt x="588725"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B64D35-663D-4E68-9572-85E14CD96653}">
      <dsp:nvSpPr>
        <dsp:cNvPr id="0" name=""/>
        <dsp:cNvSpPr/>
      </dsp:nvSpPr>
      <dsp:spPr>
        <a:xfrm>
          <a:off x="1621480" y="2143061"/>
          <a:ext cx="655070" cy="65214"/>
        </a:xfrm>
        <a:custGeom>
          <a:avLst/>
          <a:gdLst/>
          <a:ahLst/>
          <a:cxnLst/>
          <a:rect l="0" t="0" r="0" b="0"/>
          <a:pathLst>
            <a:path>
              <a:moveTo>
                <a:pt x="0" y="32607"/>
              </a:moveTo>
              <a:lnTo>
                <a:pt x="655070"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F3592A-F89A-43D6-B243-0D8D5A4FF549}">
      <dsp:nvSpPr>
        <dsp:cNvPr id="0" name=""/>
        <dsp:cNvSpPr/>
      </dsp:nvSpPr>
      <dsp:spPr>
        <a:xfrm rot="18956453">
          <a:off x="1548434" y="1326705"/>
          <a:ext cx="519204" cy="65214"/>
        </a:xfrm>
        <a:custGeom>
          <a:avLst/>
          <a:gdLst/>
          <a:ahLst/>
          <a:cxnLst/>
          <a:rect l="0" t="0" r="0" b="0"/>
          <a:pathLst>
            <a:path>
              <a:moveTo>
                <a:pt x="0" y="32607"/>
              </a:moveTo>
              <a:lnTo>
                <a:pt x="519204" y="326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97790E-96D9-4761-8294-5952CB45B482}">
      <dsp:nvSpPr>
        <dsp:cNvPr id="0" name=""/>
        <dsp:cNvSpPr/>
      </dsp:nvSpPr>
      <dsp:spPr>
        <a:xfrm>
          <a:off x="15068" y="1347386"/>
          <a:ext cx="1975971" cy="170807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F0103D-2F01-4DA3-B113-6AEA69B9A943}">
      <dsp:nvSpPr>
        <dsp:cNvPr id="0" name=""/>
        <dsp:cNvSpPr/>
      </dsp:nvSpPr>
      <dsp:spPr>
        <a:xfrm>
          <a:off x="1836663" y="224253"/>
          <a:ext cx="1124667" cy="1126390"/>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atin typeface="Arial Black" panose="020B0A04020102020204" pitchFamily="34" charset="0"/>
            </a:rPr>
            <a:t>Nature /Gifts</a:t>
          </a:r>
          <a:endParaRPr lang="en-US" sz="1200" kern="1200" dirty="0">
            <a:latin typeface="Arial Black" panose="020B0A04020102020204" pitchFamily="34" charset="0"/>
          </a:endParaRPr>
        </a:p>
      </dsp:txBody>
      <dsp:txXfrm>
        <a:off x="2001367" y="389209"/>
        <a:ext cx="795259" cy="796478"/>
      </dsp:txXfrm>
    </dsp:sp>
    <dsp:sp modelId="{06FE2DDA-D2E7-459C-8895-B2BCE8B6C0A5}">
      <dsp:nvSpPr>
        <dsp:cNvPr id="0" name=""/>
        <dsp:cNvSpPr/>
      </dsp:nvSpPr>
      <dsp:spPr>
        <a:xfrm>
          <a:off x="3076124" y="224253"/>
          <a:ext cx="1687001" cy="1126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Fragile/hardworking but not workaholic</a:t>
          </a:r>
          <a:endParaRPr lang="en-US" sz="1500" kern="1200" dirty="0"/>
        </a:p>
        <a:p>
          <a:pPr marL="114300" lvl="1" indent="-114300" algn="l" defTabSz="666750">
            <a:lnSpc>
              <a:spcPct val="90000"/>
            </a:lnSpc>
            <a:spcBef>
              <a:spcPct val="0"/>
            </a:spcBef>
            <a:spcAft>
              <a:spcPct val="15000"/>
            </a:spcAft>
            <a:buChar char="••"/>
          </a:pPr>
          <a:r>
            <a:rPr lang="en-US" sz="1500" kern="1200" dirty="0" smtClean="0"/>
            <a:t>Various Spiritual gifts demonstrated</a:t>
          </a:r>
          <a:endParaRPr lang="en-US" sz="1500" kern="1200" dirty="0"/>
        </a:p>
      </dsp:txBody>
      <dsp:txXfrm>
        <a:off x="3076124" y="224253"/>
        <a:ext cx="1687001" cy="1126390"/>
      </dsp:txXfrm>
    </dsp:sp>
    <dsp:sp modelId="{C0F43BE5-9CF8-4B33-B96D-DBEE8DB573AE}">
      <dsp:nvSpPr>
        <dsp:cNvPr id="0" name=""/>
        <dsp:cNvSpPr/>
      </dsp:nvSpPr>
      <dsp:spPr>
        <a:xfrm>
          <a:off x="2276550" y="1612473"/>
          <a:ext cx="1126390" cy="1126390"/>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atin typeface="Arial Black" panose="020B0A04020102020204" pitchFamily="34" charset="0"/>
            </a:rPr>
            <a:t>Preparedness</a:t>
          </a:r>
          <a:endParaRPr lang="en-US" sz="1200" kern="1200" dirty="0">
            <a:latin typeface="Arial Black" panose="020B0A04020102020204" pitchFamily="34" charset="0"/>
          </a:endParaRPr>
        </a:p>
      </dsp:txBody>
      <dsp:txXfrm>
        <a:off x="2441506" y="1777429"/>
        <a:ext cx="796478" cy="796478"/>
      </dsp:txXfrm>
    </dsp:sp>
    <dsp:sp modelId="{982F73F8-EA50-47A6-B078-8E7F2C6F4F42}">
      <dsp:nvSpPr>
        <dsp:cNvPr id="0" name=""/>
        <dsp:cNvSpPr/>
      </dsp:nvSpPr>
      <dsp:spPr>
        <a:xfrm>
          <a:off x="3515580" y="1612473"/>
          <a:ext cx="1689586" cy="1126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Personal Development in the ministry</a:t>
          </a:r>
          <a:endParaRPr lang="en-US" sz="1500" kern="1200" dirty="0"/>
        </a:p>
        <a:p>
          <a:pPr marL="114300" lvl="1" indent="-114300" algn="l" defTabSz="666750">
            <a:lnSpc>
              <a:spcPct val="90000"/>
            </a:lnSpc>
            <a:spcBef>
              <a:spcPct val="0"/>
            </a:spcBef>
            <a:spcAft>
              <a:spcPct val="15000"/>
            </a:spcAft>
            <a:buChar char="••"/>
          </a:pPr>
          <a:r>
            <a:rPr lang="en-US" sz="1500" kern="1200" dirty="0" smtClean="0"/>
            <a:t>Mental Skill development</a:t>
          </a:r>
          <a:endParaRPr lang="en-US" sz="1500" kern="1200" dirty="0"/>
        </a:p>
      </dsp:txBody>
      <dsp:txXfrm>
        <a:off x="3515580" y="1612473"/>
        <a:ext cx="1689586" cy="1126390"/>
      </dsp:txXfrm>
    </dsp:sp>
    <dsp:sp modelId="{A91E5412-99BF-4E48-A220-EF3DB6181B3E}">
      <dsp:nvSpPr>
        <dsp:cNvPr id="0" name=""/>
        <dsp:cNvSpPr/>
      </dsp:nvSpPr>
      <dsp:spPr>
        <a:xfrm>
          <a:off x="1904578" y="3000693"/>
          <a:ext cx="1126390" cy="1126390"/>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latin typeface="Arial Black" panose="020B0A04020102020204" pitchFamily="34" charset="0"/>
            </a:rPr>
            <a:t>Faithfulness in Present Position</a:t>
          </a:r>
          <a:endParaRPr lang="en-US" sz="900" kern="1200" dirty="0">
            <a:latin typeface="Arial Black" panose="020B0A04020102020204" pitchFamily="34" charset="0"/>
          </a:endParaRPr>
        </a:p>
      </dsp:txBody>
      <dsp:txXfrm>
        <a:off x="2069534" y="3165649"/>
        <a:ext cx="796478" cy="796478"/>
      </dsp:txXfrm>
    </dsp:sp>
    <dsp:sp modelId="{2718D708-1B1E-48F1-9BDE-531B7DF5407B}">
      <dsp:nvSpPr>
        <dsp:cNvPr id="0" name=""/>
        <dsp:cNvSpPr/>
      </dsp:nvSpPr>
      <dsp:spPr>
        <a:xfrm>
          <a:off x="3143607" y="3000693"/>
          <a:ext cx="1689586" cy="1126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t>Assessment of the current assignment </a:t>
          </a:r>
          <a:endParaRPr lang="en-US" sz="1500" kern="1200" dirty="0"/>
        </a:p>
        <a:p>
          <a:pPr marL="114300" lvl="1" indent="-114300" algn="l" defTabSz="666750">
            <a:lnSpc>
              <a:spcPct val="90000"/>
            </a:lnSpc>
            <a:spcBef>
              <a:spcPct val="0"/>
            </a:spcBef>
            <a:spcAft>
              <a:spcPct val="15000"/>
            </a:spcAft>
            <a:buChar char="••"/>
          </a:pPr>
          <a:r>
            <a:rPr lang="en-US" sz="1500" kern="1200" dirty="0" smtClean="0"/>
            <a:t>Feed back from the Church Members</a:t>
          </a:r>
          <a:endParaRPr lang="en-US" sz="1500" kern="1200" dirty="0"/>
        </a:p>
      </dsp:txBody>
      <dsp:txXfrm>
        <a:off x="3143607" y="3000693"/>
        <a:ext cx="1689586" cy="11263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2AE787-CA5C-471B-9F9B-6B26FF9021AA}">
      <dsp:nvSpPr>
        <dsp:cNvPr id="0" name=""/>
        <dsp:cNvSpPr/>
      </dsp:nvSpPr>
      <dsp:spPr>
        <a:xfrm>
          <a:off x="3239730" y="2491106"/>
          <a:ext cx="91440" cy="324381"/>
        </a:xfrm>
        <a:custGeom>
          <a:avLst/>
          <a:gdLst/>
          <a:ahLst/>
          <a:cxnLst/>
          <a:rect l="0" t="0" r="0" b="0"/>
          <a:pathLst>
            <a:path>
              <a:moveTo>
                <a:pt x="47077" y="0"/>
              </a:moveTo>
              <a:lnTo>
                <a:pt x="47077" y="221056"/>
              </a:lnTo>
              <a:lnTo>
                <a:pt x="45720" y="221056"/>
              </a:lnTo>
              <a:lnTo>
                <a:pt x="45720" y="3243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F52CE7-5560-4584-93BF-43A8822AFE52}">
      <dsp:nvSpPr>
        <dsp:cNvPr id="0" name=""/>
        <dsp:cNvSpPr/>
      </dsp:nvSpPr>
      <dsp:spPr>
        <a:xfrm>
          <a:off x="2478184" y="1458476"/>
          <a:ext cx="808623" cy="324381"/>
        </a:xfrm>
        <a:custGeom>
          <a:avLst/>
          <a:gdLst/>
          <a:ahLst/>
          <a:cxnLst/>
          <a:rect l="0" t="0" r="0" b="0"/>
          <a:pathLst>
            <a:path>
              <a:moveTo>
                <a:pt x="0" y="0"/>
              </a:moveTo>
              <a:lnTo>
                <a:pt x="0" y="221056"/>
              </a:lnTo>
              <a:lnTo>
                <a:pt x="808623" y="221056"/>
              </a:lnTo>
              <a:lnTo>
                <a:pt x="808623" y="3243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3D3831-A18C-46D6-B45C-22D5DF6D311C}">
      <dsp:nvSpPr>
        <dsp:cNvPr id="0" name=""/>
        <dsp:cNvSpPr/>
      </dsp:nvSpPr>
      <dsp:spPr>
        <a:xfrm>
          <a:off x="1240638" y="2491106"/>
          <a:ext cx="681604" cy="324381"/>
        </a:xfrm>
        <a:custGeom>
          <a:avLst/>
          <a:gdLst/>
          <a:ahLst/>
          <a:cxnLst/>
          <a:rect l="0" t="0" r="0" b="0"/>
          <a:pathLst>
            <a:path>
              <a:moveTo>
                <a:pt x="0" y="0"/>
              </a:moveTo>
              <a:lnTo>
                <a:pt x="0" y="221056"/>
              </a:lnTo>
              <a:lnTo>
                <a:pt x="681604" y="221056"/>
              </a:lnTo>
              <a:lnTo>
                <a:pt x="681604" y="3243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443B15-C17E-4BAD-BCCF-2B1783BA9DE2}">
      <dsp:nvSpPr>
        <dsp:cNvPr id="0" name=""/>
        <dsp:cNvSpPr/>
      </dsp:nvSpPr>
      <dsp:spPr>
        <a:xfrm>
          <a:off x="559033" y="2491106"/>
          <a:ext cx="681604" cy="324381"/>
        </a:xfrm>
        <a:custGeom>
          <a:avLst/>
          <a:gdLst/>
          <a:ahLst/>
          <a:cxnLst/>
          <a:rect l="0" t="0" r="0" b="0"/>
          <a:pathLst>
            <a:path>
              <a:moveTo>
                <a:pt x="681604" y="0"/>
              </a:moveTo>
              <a:lnTo>
                <a:pt x="681604" y="221056"/>
              </a:lnTo>
              <a:lnTo>
                <a:pt x="0" y="221056"/>
              </a:lnTo>
              <a:lnTo>
                <a:pt x="0" y="32438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DFB266-2719-4FB3-BB68-175921B66A79}">
      <dsp:nvSpPr>
        <dsp:cNvPr id="0" name=""/>
        <dsp:cNvSpPr/>
      </dsp:nvSpPr>
      <dsp:spPr>
        <a:xfrm>
          <a:off x="1240638" y="1458476"/>
          <a:ext cx="1237546" cy="324381"/>
        </a:xfrm>
        <a:custGeom>
          <a:avLst/>
          <a:gdLst/>
          <a:ahLst/>
          <a:cxnLst/>
          <a:rect l="0" t="0" r="0" b="0"/>
          <a:pathLst>
            <a:path>
              <a:moveTo>
                <a:pt x="1237546" y="0"/>
              </a:moveTo>
              <a:lnTo>
                <a:pt x="1237546" y="221056"/>
              </a:lnTo>
              <a:lnTo>
                <a:pt x="0" y="221056"/>
              </a:lnTo>
              <a:lnTo>
                <a:pt x="0" y="3243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FB7CE6-2D7C-47ED-B8A3-072D5FB827B2}">
      <dsp:nvSpPr>
        <dsp:cNvPr id="0" name=""/>
        <dsp:cNvSpPr/>
      </dsp:nvSpPr>
      <dsp:spPr>
        <a:xfrm>
          <a:off x="1920508" y="750227"/>
          <a:ext cx="1115352" cy="708248"/>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22794B-0907-4E92-9877-9E0A6778632F}">
      <dsp:nvSpPr>
        <dsp:cNvPr id="0" name=""/>
        <dsp:cNvSpPr/>
      </dsp:nvSpPr>
      <dsp:spPr>
        <a:xfrm>
          <a:off x="2044436" y="867959"/>
          <a:ext cx="1115352" cy="7082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solidFill>
                <a:srgbClr val="7030A0"/>
              </a:solidFill>
            </a:rPr>
            <a:t>Gordon MacDonald, in his book “</a:t>
          </a:r>
          <a:r>
            <a:rPr lang="en-US" sz="800" i="1" kern="1200" dirty="0" smtClean="0">
              <a:solidFill>
                <a:srgbClr val="7030A0"/>
              </a:solidFill>
            </a:rPr>
            <a:t>Renewing Your Spiritual Passion</a:t>
          </a:r>
          <a:r>
            <a:rPr lang="en-US" sz="800" kern="1200" dirty="0" smtClean="0">
              <a:solidFill>
                <a:srgbClr val="7030A0"/>
              </a:solidFill>
            </a:rPr>
            <a:t>” </a:t>
          </a:r>
        </a:p>
        <a:p>
          <a:pPr lvl="0" algn="ctr" defTabSz="355600">
            <a:lnSpc>
              <a:spcPct val="90000"/>
            </a:lnSpc>
            <a:spcBef>
              <a:spcPct val="0"/>
            </a:spcBef>
            <a:spcAft>
              <a:spcPct val="35000"/>
            </a:spcAft>
          </a:pPr>
          <a:r>
            <a:rPr lang="en-US" sz="800" kern="1200" smtClean="0">
              <a:solidFill>
                <a:srgbClr val="7030A0"/>
              </a:solidFill>
            </a:rPr>
            <a:t>Five  Types of People In the Ministry</a:t>
          </a:r>
          <a:endParaRPr lang="en-US" sz="800" kern="1200" dirty="0">
            <a:solidFill>
              <a:srgbClr val="7030A0"/>
            </a:solidFill>
          </a:endParaRPr>
        </a:p>
      </dsp:txBody>
      <dsp:txXfrm>
        <a:off x="2065180" y="888703"/>
        <a:ext cx="1073864" cy="666760"/>
      </dsp:txXfrm>
    </dsp:sp>
    <dsp:sp modelId="{F63D2077-5F63-442D-8058-EAA4F9B8FB48}">
      <dsp:nvSpPr>
        <dsp:cNvPr id="0" name=""/>
        <dsp:cNvSpPr/>
      </dsp:nvSpPr>
      <dsp:spPr>
        <a:xfrm>
          <a:off x="682962" y="1782857"/>
          <a:ext cx="1115352" cy="708248"/>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37FE5-6463-416A-B325-D2B333C0A785}">
      <dsp:nvSpPr>
        <dsp:cNvPr id="0" name=""/>
        <dsp:cNvSpPr/>
      </dsp:nvSpPr>
      <dsp:spPr>
        <a:xfrm>
          <a:off x="806890" y="1900589"/>
          <a:ext cx="1115352" cy="7082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VERY IMPORTANT PEOPLE</a:t>
          </a:r>
        </a:p>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(VIP)</a:t>
          </a:r>
          <a:endParaRPr lang="en-US" sz="1200" b="1" kern="1200" dirty="0">
            <a:effectLst>
              <a:outerShdw blurRad="38100" dist="38100" dir="2700000" algn="tl">
                <a:srgbClr val="000000">
                  <a:alpha val="43137"/>
                </a:srgbClr>
              </a:outerShdw>
            </a:effectLst>
          </a:endParaRPr>
        </a:p>
      </dsp:txBody>
      <dsp:txXfrm>
        <a:off x="827634" y="1921333"/>
        <a:ext cx="1073864" cy="666760"/>
      </dsp:txXfrm>
    </dsp:sp>
    <dsp:sp modelId="{9D19DED8-4F42-4164-885D-8946A20B866F}">
      <dsp:nvSpPr>
        <dsp:cNvPr id="0" name=""/>
        <dsp:cNvSpPr/>
      </dsp:nvSpPr>
      <dsp:spPr>
        <a:xfrm>
          <a:off x="1357" y="2815488"/>
          <a:ext cx="1115352" cy="708248"/>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B9E627-96D4-45DC-9A63-85F26051C4BC}">
      <dsp:nvSpPr>
        <dsp:cNvPr id="0" name=""/>
        <dsp:cNvSpPr/>
      </dsp:nvSpPr>
      <dsp:spPr>
        <a:xfrm>
          <a:off x="125285" y="2933219"/>
          <a:ext cx="1115352" cy="7082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VERY RESOURCESFUL PEOPLE</a:t>
          </a:r>
        </a:p>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(VRP)</a:t>
          </a:r>
          <a:endParaRPr lang="en-US" sz="1200" b="1" kern="1200" dirty="0">
            <a:effectLst>
              <a:outerShdw blurRad="38100" dist="38100" dir="2700000" algn="tl">
                <a:srgbClr val="000000">
                  <a:alpha val="43137"/>
                </a:srgbClr>
              </a:outerShdw>
            </a:effectLst>
          </a:endParaRPr>
        </a:p>
      </dsp:txBody>
      <dsp:txXfrm>
        <a:off x="146029" y="2953963"/>
        <a:ext cx="1073864" cy="666760"/>
      </dsp:txXfrm>
    </dsp:sp>
    <dsp:sp modelId="{21E90AD7-D449-4E00-ABE7-BB77CEA10207}">
      <dsp:nvSpPr>
        <dsp:cNvPr id="0" name=""/>
        <dsp:cNvSpPr/>
      </dsp:nvSpPr>
      <dsp:spPr>
        <a:xfrm>
          <a:off x="1364566" y="2815488"/>
          <a:ext cx="1115352" cy="708248"/>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A55150-E6E9-4DA9-9079-E9FE5568F944}">
      <dsp:nvSpPr>
        <dsp:cNvPr id="0" name=""/>
        <dsp:cNvSpPr/>
      </dsp:nvSpPr>
      <dsp:spPr>
        <a:xfrm>
          <a:off x="1488494" y="2933219"/>
          <a:ext cx="1115352" cy="7082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VERY TRAINABLE PEOPLE</a:t>
          </a:r>
        </a:p>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(VTP)</a:t>
          </a:r>
          <a:endParaRPr lang="en-US" sz="1200" b="1" kern="1200" dirty="0">
            <a:effectLst>
              <a:outerShdw blurRad="38100" dist="38100" dir="2700000" algn="tl">
                <a:srgbClr val="000000">
                  <a:alpha val="43137"/>
                </a:srgbClr>
              </a:outerShdw>
            </a:effectLst>
          </a:endParaRPr>
        </a:p>
      </dsp:txBody>
      <dsp:txXfrm>
        <a:off x="1509238" y="2953963"/>
        <a:ext cx="1073864" cy="666760"/>
      </dsp:txXfrm>
    </dsp:sp>
    <dsp:sp modelId="{CF792D24-376F-4C25-BB1B-E7F49E06AE74}">
      <dsp:nvSpPr>
        <dsp:cNvPr id="0" name=""/>
        <dsp:cNvSpPr/>
      </dsp:nvSpPr>
      <dsp:spPr>
        <a:xfrm>
          <a:off x="2298851" y="1782857"/>
          <a:ext cx="1975913" cy="708248"/>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7C350A-E197-4E81-9FEB-4997A3BEFC76}">
      <dsp:nvSpPr>
        <dsp:cNvPr id="0" name=""/>
        <dsp:cNvSpPr/>
      </dsp:nvSpPr>
      <dsp:spPr>
        <a:xfrm>
          <a:off x="2422779" y="1900589"/>
          <a:ext cx="1975913" cy="7082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VERY NICE PEOPLE</a:t>
          </a:r>
        </a:p>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(VNP)</a:t>
          </a:r>
          <a:endParaRPr lang="en-US" sz="1200" b="1" kern="1200" dirty="0">
            <a:effectLst>
              <a:outerShdw blurRad="38100" dist="38100" dir="2700000" algn="tl">
                <a:srgbClr val="000000">
                  <a:alpha val="43137"/>
                </a:srgbClr>
              </a:outerShdw>
            </a:effectLst>
          </a:endParaRPr>
        </a:p>
      </dsp:txBody>
      <dsp:txXfrm>
        <a:off x="2443523" y="1921333"/>
        <a:ext cx="1934425" cy="666760"/>
      </dsp:txXfrm>
    </dsp:sp>
    <dsp:sp modelId="{92C9556F-DFB8-4346-97BA-B1590B23B475}">
      <dsp:nvSpPr>
        <dsp:cNvPr id="0" name=""/>
        <dsp:cNvSpPr/>
      </dsp:nvSpPr>
      <dsp:spPr>
        <a:xfrm>
          <a:off x="2727774" y="2815488"/>
          <a:ext cx="1115352" cy="7082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D23506-B799-42F9-92FE-BE67A14BCBC6}">
      <dsp:nvSpPr>
        <dsp:cNvPr id="0" name=""/>
        <dsp:cNvSpPr/>
      </dsp:nvSpPr>
      <dsp:spPr>
        <a:xfrm>
          <a:off x="2851702" y="2933219"/>
          <a:ext cx="1115352" cy="7082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VERY DRAINED PEOPLE</a:t>
          </a:r>
        </a:p>
        <a:p>
          <a:pPr lvl="0" algn="ctr" defTabSz="533400">
            <a:lnSpc>
              <a:spcPct val="90000"/>
            </a:lnSpc>
            <a:spcBef>
              <a:spcPct val="0"/>
            </a:spcBef>
            <a:spcAft>
              <a:spcPct val="35000"/>
            </a:spcAft>
          </a:pPr>
          <a:r>
            <a:rPr lang="en-US" sz="1200" b="1" kern="1200" dirty="0" smtClean="0">
              <a:effectLst>
                <a:outerShdw blurRad="38100" dist="38100" dir="2700000" algn="tl">
                  <a:srgbClr val="000000">
                    <a:alpha val="43137"/>
                  </a:srgbClr>
                </a:outerShdw>
              </a:effectLst>
            </a:rPr>
            <a:t>(VDP)</a:t>
          </a:r>
          <a:endParaRPr lang="en-US" sz="1200" b="1" kern="1200" dirty="0">
            <a:effectLst>
              <a:outerShdw blurRad="38100" dist="38100" dir="2700000" algn="tl">
                <a:srgbClr val="000000">
                  <a:alpha val="43137"/>
                </a:srgbClr>
              </a:outerShdw>
            </a:effectLst>
          </a:endParaRPr>
        </a:p>
      </dsp:txBody>
      <dsp:txXfrm>
        <a:off x="2872446" y="2953963"/>
        <a:ext cx="1073864" cy="66676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F8C518-3066-4B41-BD46-F1EB077C5A0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2240797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F8C518-3066-4B41-BD46-F1EB077C5A0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3029815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F8C518-3066-4B41-BD46-F1EB077C5A0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855307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F8C518-3066-4B41-BD46-F1EB077C5A0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216822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F8C518-3066-4B41-BD46-F1EB077C5A0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1511335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F8C518-3066-4B41-BD46-F1EB077C5A0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4031306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F8C518-3066-4B41-BD46-F1EB077C5A09}" type="datetimeFigureOut">
              <a:rPr lang="en-US" smtClean="0"/>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4276714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F8C518-3066-4B41-BD46-F1EB077C5A09}"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901978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F8C518-3066-4B41-BD46-F1EB077C5A09}" type="datetimeFigureOut">
              <a:rPr lang="en-US" smtClean="0"/>
              <a:t>8/16/2025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1558631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F8C518-3066-4B41-BD46-F1EB077C5A0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3607394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F8C518-3066-4B41-BD46-F1EB077C5A0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115565-F91C-4CF9-AB9A-624EC0E61345}" type="slidenum">
              <a:rPr lang="en-US" smtClean="0"/>
              <a:t>‹#›</a:t>
            </a:fld>
            <a:endParaRPr lang="en-US"/>
          </a:p>
        </p:txBody>
      </p:sp>
    </p:spTree>
    <p:extLst>
      <p:ext uri="{BB962C8B-B14F-4D97-AF65-F5344CB8AC3E}">
        <p14:creationId xmlns:p14="http://schemas.microsoft.com/office/powerpoint/2010/main" val="4292237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F8C518-3066-4B41-BD46-F1EB077C5A09}" type="datetimeFigureOut">
              <a:rPr lang="en-US" smtClean="0"/>
              <a:t>8/16/2025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115565-F91C-4CF9-AB9A-624EC0E61345}" type="slidenum">
              <a:rPr lang="en-US" smtClean="0"/>
              <a:t>‹#›</a:t>
            </a:fld>
            <a:endParaRPr lang="en-US"/>
          </a:p>
        </p:txBody>
      </p:sp>
    </p:spTree>
    <p:extLst>
      <p:ext uri="{BB962C8B-B14F-4D97-AF65-F5344CB8AC3E}">
        <p14:creationId xmlns:p14="http://schemas.microsoft.com/office/powerpoint/2010/main" val="3587841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FFFF00"/>
          </a:solidFill>
        </p:spPr>
        <p:txBody>
          <a:bodyPr>
            <a:normAutofit fontScale="90000"/>
          </a:bodyPr>
          <a:lstStyle/>
          <a:p>
            <a:r>
              <a:rPr lang="en-US" b="1" dirty="0" smtClean="0"/>
              <a:t/>
            </a:r>
            <a:br>
              <a:rPr lang="en-US" b="1" dirty="0" smtClean="0"/>
            </a:br>
            <a:r>
              <a:rPr lang="en-US" b="1" dirty="0"/>
              <a:t/>
            </a:r>
            <a:br>
              <a:rPr lang="en-US" b="1" dirty="0"/>
            </a:br>
            <a:r>
              <a:rPr lang="en-US" sz="3100" b="1" dirty="0" smtClean="0">
                <a:latin typeface="Arial Black" panose="020B0A04020102020204" pitchFamily="34" charset="0"/>
              </a:rPr>
              <a:t>DEACONS </a:t>
            </a:r>
            <a:r>
              <a:rPr lang="en-US" sz="3100" b="1" dirty="0">
                <a:latin typeface="Arial Black" panose="020B0A04020102020204" pitchFamily="34" charset="0"/>
              </a:rPr>
              <a:t>SELECTION TEACHING AT NEW NATIONS BAPTIST CHURCH, MARYLAND</a:t>
            </a:r>
            <a:r>
              <a:rPr lang="en-US" sz="3100" dirty="0">
                <a:latin typeface="Arial Black" panose="020B0A04020102020204" pitchFamily="34" charset="0"/>
              </a:rPr>
              <a:t/>
            </a:r>
            <a:br>
              <a:rPr lang="en-US" sz="3100" dirty="0">
                <a:latin typeface="Arial Black" panose="020B0A04020102020204" pitchFamily="34" charset="0"/>
              </a:rPr>
            </a:br>
            <a:r>
              <a:rPr lang="en-US" sz="3100" b="1" dirty="0">
                <a:latin typeface="Arial Black" panose="020B0A04020102020204" pitchFamily="34" charset="0"/>
              </a:rPr>
              <a:t>TODAY 17</a:t>
            </a:r>
            <a:r>
              <a:rPr lang="en-US" sz="3100" b="1" baseline="30000" dirty="0">
                <a:latin typeface="Arial Black" panose="020B0A04020102020204" pitchFamily="34" charset="0"/>
              </a:rPr>
              <a:t>TH</a:t>
            </a:r>
            <a:r>
              <a:rPr lang="en-US" sz="3100" b="1" dirty="0">
                <a:latin typeface="Arial Black" panose="020B0A04020102020204" pitchFamily="34" charset="0"/>
              </a:rPr>
              <a:t> AUGUST, 2025</a:t>
            </a:r>
            <a:r>
              <a:rPr lang="en-US" sz="3100" dirty="0">
                <a:latin typeface="Arial Black" panose="020B0A04020102020204" pitchFamily="34" charset="0"/>
              </a:rPr>
              <a:t/>
            </a:r>
            <a:br>
              <a:rPr lang="en-US" sz="3100" dirty="0">
                <a:latin typeface="Arial Black" panose="020B0A04020102020204" pitchFamily="34" charset="0"/>
              </a:rPr>
            </a:br>
            <a:r>
              <a:rPr lang="en-US" sz="3100" dirty="0">
                <a:latin typeface="Arial Black" panose="020B0A04020102020204" pitchFamily="34" charset="0"/>
              </a:rPr>
              <a:t/>
            </a:r>
            <a:br>
              <a:rPr lang="en-US" sz="3100" dirty="0">
                <a:latin typeface="Arial Black" panose="020B0A04020102020204" pitchFamily="34" charset="0"/>
              </a:rPr>
            </a:br>
            <a:endParaRPr lang="en-US" sz="3100" dirty="0">
              <a:latin typeface="Arial Black" panose="020B0A04020102020204" pitchFamily="34" charset="0"/>
            </a:endParaRPr>
          </a:p>
        </p:txBody>
      </p:sp>
      <p:sp>
        <p:nvSpPr>
          <p:cNvPr id="3" name="Subtitle 2"/>
          <p:cNvSpPr>
            <a:spLocks noGrp="1"/>
          </p:cNvSpPr>
          <p:nvPr>
            <p:ph type="subTitle" idx="1"/>
          </p:nvPr>
        </p:nvSpPr>
        <p:spPr/>
        <p:txBody>
          <a:bodyPr/>
          <a:lstStyle/>
          <a:p>
            <a:endParaRPr lang="en-US" b="1" dirty="0" smtClean="0">
              <a:latin typeface="Arial Black" panose="020B0A04020102020204" pitchFamily="34" charset="0"/>
            </a:endParaRPr>
          </a:p>
          <a:p>
            <a:r>
              <a:rPr lang="en-US" b="1" i="1" dirty="0" smtClean="0">
                <a:latin typeface="Bell MT" panose="02020503060305020303" pitchFamily="18" charset="0"/>
              </a:rPr>
              <a:t>BY:</a:t>
            </a:r>
            <a:r>
              <a:rPr lang="en-US" b="1" dirty="0" smtClean="0">
                <a:latin typeface="Arial Black" panose="020B0A04020102020204" pitchFamily="34" charset="0"/>
              </a:rPr>
              <a:t> </a:t>
            </a:r>
          </a:p>
          <a:p>
            <a:r>
              <a:rPr lang="en-US" b="1" dirty="0" smtClean="0">
                <a:latin typeface="Arial Black" panose="020B0A04020102020204" pitchFamily="34" charset="0"/>
              </a:rPr>
              <a:t>OJO EMMANUEL AKANJI </a:t>
            </a:r>
            <a:endParaRPr lang="en-US" dirty="0"/>
          </a:p>
        </p:txBody>
      </p:sp>
    </p:spTree>
    <p:extLst>
      <p:ext uri="{BB962C8B-B14F-4D97-AF65-F5344CB8AC3E}">
        <p14:creationId xmlns:p14="http://schemas.microsoft.com/office/powerpoint/2010/main" val="1247745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FF0000"/>
            </a:solidFill>
          </a:ln>
        </p:spPr>
        <p:txBody>
          <a:bodyPr/>
          <a:lstStyle/>
          <a:p>
            <a:pPr algn="ctr"/>
            <a:r>
              <a:rPr lang="en-US" dirty="0" smtClean="0">
                <a:latin typeface="Algerian" panose="04020705040A02060702" pitchFamily="82" charset="0"/>
              </a:rPr>
              <a:t>CONCLUSION</a:t>
            </a:r>
            <a:r>
              <a:rPr lang="en-US" dirty="0" smtClean="0"/>
              <a:t> </a:t>
            </a:r>
            <a:endParaRPr lang="en-US" dirty="0"/>
          </a:p>
        </p:txBody>
      </p:sp>
      <p:sp>
        <p:nvSpPr>
          <p:cNvPr id="3" name="Content Placeholder 2"/>
          <p:cNvSpPr>
            <a:spLocks noGrp="1"/>
          </p:cNvSpPr>
          <p:nvPr>
            <p:ph idx="1"/>
          </p:nvPr>
        </p:nvSpPr>
        <p:spPr>
          <a:ln>
            <a:solidFill>
              <a:srgbClr val="002060"/>
            </a:solidFill>
          </a:ln>
        </p:spPr>
        <p:txBody>
          <a:bodyPr>
            <a:normAutofit lnSpcReduction="10000"/>
          </a:bodyPr>
          <a:lstStyle/>
          <a:p>
            <a:pPr algn="just"/>
            <a:r>
              <a:rPr lang="en-US" dirty="0" smtClean="0">
                <a:latin typeface="Times New Roman" panose="02020603050405020304" pitchFamily="18" charset="0"/>
                <a:cs typeface="Times New Roman" panose="02020603050405020304" pitchFamily="18" charset="0"/>
              </a:rPr>
              <a:t>Note that the community (Church) presented their selections to the Apostles, who then confirmed the appointments through Prayer and the laying on of hands.</a:t>
            </a:r>
          </a:p>
          <a:p>
            <a:pPr algn="just"/>
            <a:endParaRPr lang="en-US" dirty="0" smtClean="0">
              <a:latin typeface="Times New Roman" panose="02020603050405020304" pitchFamily="18" charset="0"/>
              <a:cs typeface="Times New Roman" panose="02020603050405020304" pitchFamily="18" charset="0"/>
            </a:endParaRPr>
          </a:p>
          <a:p>
            <a:pPr algn="just"/>
            <a:r>
              <a:rPr lang="en-US" smtClean="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selection process demonstrated a healthy dynamic between the leaders and the </a:t>
            </a:r>
            <a:r>
              <a:rPr lang="en-US" smtClean="0">
                <a:latin typeface="Times New Roman" panose="02020603050405020304" pitchFamily="18" charset="0"/>
                <a:cs typeface="Times New Roman" panose="02020603050405020304" pitchFamily="18" charset="0"/>
              </a:rPr>
              <a:t>congregation.</a:t>
            </a: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 My prayer is that God will guide His church in this process.</a:t>
            </a:r>
          </a:p>
          <a:p>
            <a:endParaRPr lang="en-US" dirty="0"/>
          </a:p>
          <a:p>
            <a:pPr marL="0" indent="0">
              <a:buNone/>
            </a:pPr>
            <a:r>
              <a:rPr lang="en-US" dirty="0" smtClean="0"/>
              <a:t>   Thanks. </a:t>
            </a:r>
            <a:endParaRPr lang="en-US" dirty="0"/>
          </a:p>
        </p:txBody>
      </p:sp>
    </p:spTree>
    <p:extLst>
      <p:ext uri="{BB962C8B-B14F-4D97-AF65-F5344CB8AC3E}">
        <p14:creationId xmlns:p14="http://schemas.microsoft.com/office/powerpoint/2010/main" val="2363855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7030A0"/>
                </a:solidFill>
                <a:latin typeface="Arial Black" panose="020B0A04020102020204" pitchFamily="34" charset="0"/>
              </a:rPr>
              <a:t>BIBLICAL BASE FOR DEACONS’ SELECTION</a:t>
            </a:r>
            <a:endParaRPr lang="en-US" sz="4000" dirty="0">
              <a:solidFill>
                <a:srgbClr val="7030A0"/>
              </a:solidFill>
              <a:latin typeface="Arial Black" panose="020B0A04020102020204" pitchFamily="34" charset="0"/>
            </a:endParaRPr>
          </a:p>
        </p:txBody>
      </p:sp>
    </p:spTree>
    <p:extLst>
      <p:ext uri="{BB962C8B-B14F-4D97-AF65-F5344CB8AC3E}">
        <p14:creationId xmlns:p14="http://schemas.microsoft.com/office/powerpoint/2010/main" val="3663691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lnSpc>
                <a:spcPct val="115000"/>
              </a:lnSpc>
              <a:spcAft>
                <a:spcPts val="800"/>
              </a:spcAft>
            </a:pPr>
            <a:r>
              <a:rPr lang="en-US" sz="3600" b="1" dirty="0" smtClean="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TEXT: 2Chronicles 16:6; Exodus 18:14-26; Acts 6:3</a:t>
            </a:r>
          </a:p>
        </p:txBody>
      </p:sp>
      <p:sp>
        <p:nvSpPr>
          <p:cNvPr id="3" name="Content Placeholder 2"/>
          <p:cNvSpPr>
            <a:spLocks noGrp="1"/>
          </p:cNvSpPr>
          <p:nvPr>
            <p:ph idx="1"/>
          </p:nvPr>
        </p:nvSpPr>
        <p:spPr>
          <a:solidFill>
            <a:srgbClr val="FF9966"/>
          </a:solidFill>
        </p:spPr>
        <p:txBody>
          <a:bodyPr>
            <a:normAutofit lnSpcReduction="10000"/>
          </a:bodyPr>
          <a:lstStyle/>
          <a:p>
            <a:pPr algn="just"/>
            <a:r>
              <a:rPr lang="en-US" dirty="0">
                <a:latin typeface="Arial" panose="020B0604020202020204" pitchFamily="34" charset="0"/>
                <a:cs typeface="Arial" panose="020B0604020202020204" pitchFamily="34" charset="0"/>
              </a:rPr>
              <a:t>2Chronicles 16:9 states that God uses man; He is searching for whom to use.</a:t>
            </a:r>
            <a:r>
              <a:rPr lang="en-US" i="1" dirty="0">
                <a:latin typeface="Arial" panose="020B0604020202020204" pitchFamily="34" charset="0"/>
                <a:cs typeface="Arial" panose="020B0604020202020204" pitchFamily="34" charset="0"/>
              </a:rPr>
              <a:t> “The eyes of the LORD search the whole earth in order to strengthen those whose hearts are fully committed to him.”</a:t>
            </a:r>
            <a:r>
              <a:rPr lang="en-US" dirty="0">
                <a:latin typeface="Arial" panose="020B0604020202020204" pitchFamily="34" charset="0"/>
                <a:cs typeface="Arial" panose="020B0604020202020204" pitchFamily="34" charset="0"/>
              </a:rPr>
              <a:t> (LNT</a:t>
            </a:r>
            <a:r>
              <a:rPr lang="en-US" dirty="0" smtClean="0">
                <a:latin typeface="Arial" panose="020B0604020202020204" pitchFamily="34" charset="0"/>
                <a:cs typeface="Arial" panose="020B0604020202020204" pitchFamily="34" charset="0"/>
              </a:rPr>
              <a:t>)</a:t>
            </a:r>
          </a:p>
          <a:p>
            <a:pPr algn="just"/>
            <a:r>
              <a:rPr lang="en-US" dirty="0">
                <a:latin typeface="Arial" panose="020B0604020202020204" pitchFamily="34" charset="0"/>
                <a:cs typeface="Arial" panose="020B0604020202020204" pitchFamily="34" charset="0"/>
              </a:rPr>
              <a:t>It is evident from the Old Testament to the New Testament that God is always looking for a man to use, not methods, plans, systems, or organization, but God uses men. E.g., 70 Elders (number. 11:24-30;16:1-end. The call into the Church service must be personal because people can nominate you, but if you are not convinced, you will mess it up like the 12 Spies (Numbers 13:1-33)</a:t>
            </a:r>
          </a:p>
          <a:p>
            <a:endParaRPr lang="en-US" dirty="0"/>
          </a:p>
        </p:txBody>
      </p:sp>
      <p:sp>
        <p:nvSpPr>
          <p:cNvPr id="4" name="Rectangle 3"/>
          <p:cNvSpPr/>
          <p:nvPr/>
        </p:nvSpPr>
        <p:spPr>
          <a:xfrm>
            <a:off x="3048000" y="-2244604"/>
            <a:ext cx="6096000" cy="832023"/>
          </a:xfrm>
          <a:prstGeom prst="rect">
            <a:avLst/>
          </a:prstGeom>
        </p:spPr>
        <p:txBody>
          <a:bodyPr>
            <a:spAutoFit/>
          </a:bodyPr>
          <a:lstStyle/>
          <a:p>
            <a:pPr algn="just">
              <a:lnSpc>
                <a:spcPct val="115000"/>
              </a:lnSpc>
              <a:spcAft>
                <a:spcPts val="800"/>
              </a:spcAft>
            </a:pPr>
            <a:endParaRPr lang="en-US" b="1"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800"/>
              </a:spcAft>
            </a:pP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5642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r>
              <a:rPr lang="en-US" dirty="0"/>
              <a:t> </a:t>
            </a:r>
            <a:r>
              <a:rPr lang="en-US" dirty="0" smtClean="0"/>
              <a:t>                     In </a:t>
            </a:r>
            <a:r>
              <a:rPr lang="en-US" dirty="0"/>
              <a:t>Acts 6:2-3,</a:t>
            </a:r>
          </a:p>
        </p:txBody>
      </p:sp>
      <p:sp>
        <p:nvSpPr>
          <p:cNvPr id="3" name="Content Placeholder 2"/>
          <p:cNvSpPr>
            <a:spLocks noGrp="1"/>
          </p:cNvSpPr>
          <p:nvPr>
            <p:ph sz="half" idx="1"/>
          </p:nvPr>
        </p:nvSpPr>
        <p:spPr>
          <a:solidFill>
            <a:srgbClr val="FFFF00"/>
          </a:solidFill>
          <a:ln>
            <a:solidFill>
              <a:srgbClr val="FF0000"/>
            </a:solidFill>
          </a:ln>
          <a:scene3d>
            <a:camera prst="isometricOffAxis1Right"/>
            <a:lightRig rig="threePt" dir="t"/>
          </a:scene3d>
        </p:spPr>
        <p:txBody>
          <a:bodyPr>
            <a:normAutofit/>
          </a:bodyPr>
          <a:lstStyle/>
          <a:p>
            <a:pPr algn="just"/>
            <a:r>
              <a:rPr lang="en-US" sz="3200" dirty="0">
                <a:latin typeface="Bahnschrift Condensed" panose="020B0502040204020203" pitchFamily="34" charset="0"/>
              </a:rPr>
              <a:t>“</a:t>
            </a:r>
            <a:r>
              <a:rPr lang="en-US" sz="3200" i="1" dirty="0">
                <a:latin typeface="Bahnschrift Condensed" panose="020B0502040204020203" pitchFamily="34" charset="0"/>
              </a:rPr>
              <a:t>Therefore, brothers, choose from among you seven men with good reputations (men of godly character and moral integrity), full of the Spirit and wisdom, whom we may put in charge of this task.”</a:t>
            </a:r>
            <a:endParaRPr lang="en-US" sz="3200" dirty="0">
              <a:latin typeface="Bahnschrift Condensed" panose="020B0502040204020203" pitchFamily="34" charset="0"/>
            </a:endParaRPr>
          </a:p>
        </p:txBody>
      </p:sp>
      <p:sp>
        <p:nvSpPr>
          <p:cNvPr id="4" name="Content Placeholder 3"/>
          <p:cNvSpPr>
            <a:spLocks noGrp="1"/>
          </p:cNvSpPr>
          <p:nvPr>
            <p:ph sz="half" idx="2"/>
          </p:nvPr>
        </p:nvSpPr>
        <p:spPr>
          <a:ln>
            <a:solidFill>
              <a:srgbClr val="FF0000"/>
            </a:solidFill>
          </a:ln>
          <a:scene3d>
            <a:camera prst="isometricOffAxis1Right"/>
            <a:lightRig rig="threePt" dir="t"/>
          </a:scene3d>
          <a:sp3d>
            <a:bevelT prst="relaxedInset"/>
          </a:sp3d>
        </p:spPr>
        <p:txBody>
          <a:bodyPr>
            <a:normAutofit/>
          </a:bodyPr>
          <a:lstStyle/>
          <a:p>
            <a:pPr algn="just"/>
            <a:r>
              <a:rPr lang="en-US" sz="3200" dirty="0">
                <a:latin typeface="Bahnschrift Condensed" panose="020B0502040204020203" pitchFamily="34" charset="0"/>
              </a:rPr>
              <a:t>The deacons’ ministry is a very important ministry in the church, especially in the Baptist denomination. It is a ministry that involves the endowment of godly men and women for the advancement of the Church.</a:t>
            </a:r>
          </a:p>
        </p:txBody>
      </p:sp>
    </p:spTree>
    <p:extLst>
      <p:ext uri="{BB962C8B-B14F-4D97-AF65-F5344CB8AC3E}">
        <p14:creationId xmlns:p14="http://schemas.microsoft.com/office/powerpoint/2010/main" val="2089276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1">
                    <a:lumMod val="75000"/>
                  </a:schemeClr>
                </a:solidFill>
                <a:latin typeface="Arial Black" panose="020B0A04020102020204" pitchFamily="34" charset="0"/>
              </a:rPr>
              <a:t>Rationale Behind Another Selection?</a:t>
            </a:r>
            <a:endParaRPr lang="en-US" dirty="0">
              <a:solidFill>
                <a:schemeClr val="accent1">
                  <a:lumMod val="75000"/>
                </a:schemeClr>
              </a:solidFill>
              <a:latin typeface="Arial Black" panose="020B0A04020102020204" pitchFamily="34" charset="0"/>
            </a:endParaRP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958353210"/>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4058507410"/>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108461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anose="04020705040A02060702" pitchFamily="82" charset="0"/>
              </a:rPr>
              <a:t>Criteria</a:t>
            </a:r>
            <a:r>
              <a:rPr lang="en-US" dirty="0" smtClean="0"/>
              <a:t> </a:t>
            </a:r>
            <a:endParaRPr lang="en-US" dirty="0"/>
          </a:p>
        </p:txBody>
      </p:sp>
      <p:sp>
        <p:nvSpPr>
          <p:cNvPr id="3" name="Content Placeholder 2"/>
          <p:cNvSpPr>
            <a:spLocks noGrp="1"/>
          </p:cNvSpPr>
          <p:nvPr>
            <p:ph idx="1"/>
          </p:nvPr>
        </p:nvSpPr>
        <p:spPr/>
        <p:txBody>
          <a:bodyPr/>
          <a:lstStyle/>
          <a:p>
            <a:pPr marL="0" indent="0">
              <a:buNone/>
            </a:pPr>
            <a:r>
              <a:rPr lang="en-US" dirty="0" smtClean="0"/>
              <a:t> </a:t>
            </a:r>
          </a:p>
        </p:txBody>
      </p:sp>
      <p:sp>
        <p:nvSpPr>
          <p:cNvPr id="4" name="Text Placeholder 3"/>
          <p:cNvSpPr>
            <a:spLocks noGrp="1"/>
          </p:cNvSpPr>
          <p:nvPr>
            <p:ph type="body" sz="half" idx="2"/>
          </p:nvPr>
        </p:nvSpPr>
        <p:spPr>
          <a:ln>
            <a:solidFill>
              <a:srgbClr val="FF0000"/>
            </a:solidFill>
          </a:ln>
        </p:spPr>
        <p:txBody>
          <a:bodyPr/>
          <a:lstStyle/>
          <a:p>
            <a:pPr algn="just">
              <a:lnSpc>
                <a:spcPct val="200000"/>
              </a:lnSpc>
            </a:pPr>
            <a:r>
              <a:rPr lang="en-US" dirty="0">
                <a:latin typeface="Times New Roman" panose="02020603050405020304" pitchFamily="18" charset="0"/>
                <a:ea typeface="Segoe UI Emoji" panose="020B0502040204020203" pitchFamily="34" charset="0"/>
                <a:cs typeface="Times New Roman" panose="02020603050405020304" pitchFamily="18" charset="0"/>
              </a:rPr>
              <a:t>T</a:t>
            </a:r>
            <a:r>
              <a:rPr lang="en-US" dirty="0" smtClean="0">
                <a:latin typeface="Times New Roman" panose="02020603050405020304" pitchFamily="18" charset="0"/>
                <a:ea typeface="Segoe UI Emoji" panose="020B0502040204020203" pitchFamily="34" charset="0"/>
                <a:cs typeface="Times New Roman" panose="02020603050405020304" pitchFamily="18" charset="0"/>
              </a:rPr>
              <a:t>here </a:t>
            </a:r>
            <a:r>
              <a:rPr lang="en-US" dirty="0">
                <a:latin typeface="Times New Roman" panose="02020603050405020304" pitchFamily="18" charset="0"/>
                <a:ea typeface="Segoe UI Emoji" panose="020B0502040204020203" pitchFamily="34" charset="0"/>
                <a:cs typeface="Times New Roman" panose="02020603050405020304" pitchFamily="18" charset="0"/>
              </a:rPr>
              <a:t>is no particular physical criterion for those whom God uses. God used </a:t>
            </a:r>
            <a:r>
              <a:rPr lang="en-US" dirty="0">
                <a:solidFill>
                  <a:schemeClr val="tx1">
                    <a:lumMod val="85000"/>
                    <a:lumOff val="15000"/>
                  </a:schemeClr>
                </a:solidFill>
                <a:latin typeface="Times New Roman" panose="02020603050405020304" pitchFamily="18" charset="0"/>
                <a:ea typeface="Segoe UI Emoji" panose="020B0502040204020203" pitchFamily="34" charset="0"/>
                <a:cs typeface="Times New Roman" panose="02020603050405020304" pitchFamily="18" charset="0"/>
              </a:rPr>
              <a:t>male</a:t>
            </a:r>
            <a:r>
              <a:rPr lang="en-US" dirty="0">
                <a:latin typeface="Times New Roman" panose="02020603050405020304" pitchFamily="18" charset="0"/>
                <a:ea typeface="Segoe UI Emoji" panose="020B0502040204020203" pitchFamily="34" charset="0"/>
                <a:cs typeface="Times New Roman" panose="02020603050405020304" pitchFamily="18" charset="0"/>
              </a:rPr>
              <a:t> and </a:t>
            </a:r>
            <a:r>
              <a:rPr lang="en-US" dirty="0">
                <a:solidFill>
                  <a:srgbClr val="FF0000"/>
                </a:solidFill>
                <a:latin typeface="Times New Roman" panose="02020603050405020304" pitchFamily="18" charset="0"/>
                <a:ea typeface="Segoe UI Emoji" panose="020B0502040204020203" pitchFamily="34" charset="0"/>
                <a:cs typeface="Times New Roman" panose="02020603050405020304" pitchFamily="18" charset="0"/>
              </a:rPr>
              <a:t>female</a:t>
            </a:r>
            <a:r>
              <a:rPr lang="en-US" dirty="0">
                <a:latin typeface="Times New Roman" panose="02020603050405020304" pitchFamily="18" charset="0"/>
                <a:ea typeface="Segoe UI Emoji" panose="020B0502040204020203" pitchFamily="34" charset="0"/>
                <a:cs typeface="Times New Roman" panose="02020603050405020304" pitchFamily="18" charset="0"/>
              </a:rPr>
              <a:t>, strong and </a:t>
            </a:r>
            <a:r>
              <a:rPr lang="en-US" dirty="0">
                <a:solidFill>
                  <a:srgbClr val="FF0000"/>
                </a:solidFill>
                <a:latin typeface="Times New Roman" panose="02020603050405020304" pitchFamily="18" charset="0"/>
                <a:ea typeface="Segoe UI Emoji" panose="020B0502040204020203" pitchFamily="34" charset="0"/>
                <a:cs typeface="Times New Roman" panose="02020603050405020304" pitchFamily="18" charset="0"/>
              </a:rPr>
              <a:t>weak,</a:t>
            </a:r>
            <a:r>
              <a:rPr lang="en-US" dirty="0">
                <a:latin typeface="Times New Roman" panose="02020603050405020304" pitchFamily="18" charset="0"/>
                <a:ea typeface="Segoe UI Emoji" panose="020B0502040204020203" pitchFamily="34" charset="0"/>
                <a:cs typeface="Times New Roman" panose="02020603050405020304" pitchFamily="18" charset="0"/>
              </a:rPr>
              <a:t> tall and </a:t>
            </a:r>
            <a:r>
              <a:rPr lang="en-US" dirty="0">
                <a:solidFill>
                  <a:srgbClr val="FF0000"/>
                </a:solidFill>
                <a:latin typeface="Times New Roman" panose="02020603050405020304" pitchFamily="18" charset="0"/>
                <a:ea typeface="Segoe UI Emoji" panose="020B0502040204020203" pitchFamily="34" charset="0"/>
                <a:cs typeface="Times New Roman" panose="02020603050405020304" pitchFamily="18" charset="0"/>
              </a:rPr>
              <a:t>short</a:t>
            </a:r>
            <a:r>
              <a:rPr lang="en-US" dirty="0">
                <a:latin typeface="Times New Roman" panose="02020603050405020304" pitchFamily="18" charset="0"/>
                <a:ea typeface="Segoe UI Emoji" panose="020B0502040204020203" pitchFamily="34" charset="0"/>
                <a:cs typeface="Times New Roman" panose="02020603050405020304" pitchFamily="18" charset="0"/>
              </a:rPr>
              <a:t>, educated and </a:t>
            </a:r>
            <a:r>
              <a:rPr lang="en-US" dirty="0">
                <a:solidFill>
                  <a:srgbClr val="FF0000"/>
                </a:solidFill>
                <a:latin typeface="Times New Roman" panose="02020603050405020304" pitchFamily="18" charset="0"/>
                <a:ea typeface="Segoe UI Emoji" panose="020B0502040204020203" pitchFamily="34" charset="0"/>
                <a:cs typeface="Times New Roman" panose="02020603050405020304" pitchFamily="18" charset="0"/>
              </a:rPr>
              <a:t>illiterate,</a:t>
            </a:r>
            <a:r>
              <a:rPr lang="en-US" dirty="0">
                <a:latin typeface="Times New Roman" panose="02020603050405020304" pitchFamily="18" charset="0"/>
                <a:ea typeface="Segoe UI Emoji" panose="020B0502040204020203" pitchFamily="34" charset="0"/>
                <a:cs typeface="Times New Roman" panose="02020603050405020304" pitchFamily="18" charset="0"/>
              </a:rPr>
              <a:t> fat and thin, rich and </a:t>
            </a:r>
            <a:r>
              <a:rPr lang="en-US" dirty="0">
                <a:solidFill>
                  <a:srgbClr val="FF0000"/>
                </a:solidFill>
                <a:latin typeface="Times New Roman" panose="02020603050405020304" pitchFamily="18" charset="0"/>
                <a:ea typeface="Segoe UI Emoji" panose="020B0502040204020203" pitchFamily="34" charset="0"/>
                <a:cs typeface="Times New Roman" panose="02020603050405020304" pitchFamily="18" charset="0"/>
              </a:rPr>
              <a:t>poor</a:t>
            </a:r>
            <a:r>
              <a:rPr lang="en-US" dirty="0">
                <a:latin typeface="Times New Roman" panose="02020603050405020304" pitchFamily="18" charset="0"/>
                <a:ea typeface="Segoe UI Emoji" panose="020B0502040204020203" pitchFamily="34" charset="0"/>
                <a:cs typeface="Times New Roman" panose="02020603050405020304" pitchFamily="18" charset="0"/>
              </a:rPr>
              <a:t>.</a:t>
            </a:r>
            <a:endParaRPr lang="en-US" dirty="0">
              <a:latin typeface="Times New Roman" panose="02020603050405020304" pitchFamily="18" charset="0"/>
              <a:ea typeface="Segoe UI Emoji" panose="020B0502040204020203" pitchFamily="34" charset="0"/>
              <a:cs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207644851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4016167936"/>
              </p:ext>
            </p:extLst>
          </p:nvPr>
        </p:nvGraphicFramePr>
        <p:xfrm>
          <a:off x="5183189" y="1210614"/>
          <a:ext cx="4398693" cy="43916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33508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pPr algn="ctr"/>
            <a:r>
              <a:rPr lang="en-US" dirty="0" smtClean="0"/>
              <a:t>Insight</a:t>
            </a:r>
            <a:endParaRPr lang="en-US" dirty="0"/>
          </a:p>
        </p:txBody>
      </p:sp>
      <p:sp>
        <p:nvSpPr>
          <p:cNvPr id="3" name="Text Placeholder 2"/>
          <p:cNvSpPr>
            <a:spLocks noGrp="1"/>
          </p:cNvSpPr>
          <p:nvPr>
            <p:ph type="body" idx="1"/>
          </p:nvPr>
        </p:nvSpPr>
        <p:spPr>
          <a:solidFill>
            <a:srgbClr val="00B0F0"/>
          </a:solidFill>
        </p:spPr>
        <p:txBody>
          <a:bodyPr/>
          <a:lstStyle/>
          <a:p>
            <a:pPr algn="ctr"/>
            <a:r>
              <a:rPr lang="en-US" dirty="0"/>
              <a:t>God can use anybody</a:t>
            </a:r>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10614" y="3096942"/>
            <a:ext cx="3966693" cy="2891734"/>
          </a:xfrm>
        </p:spPr>
      </p:pic>
      <p:sp>
        <p:nvSpPr>
          <p:cNvPr id="5" name="Text Placeholder 4"/>
          <p:cNvSpPr>
            <a:spLocks noGrp="1"/>
          </p:cNvSpPr>
          <p:nvPr>
            <p:ph type="body" sz="quarter" idx="3"/>
          </p:nvPr>
        </p:nvSpPr>
        <p:spPr>
          <a:solidFill>
            <a:srgbClr val="00B0F0"/>
          </a:solidFill>
        </p:spPr>
        <p:txBody>
          <a:bodyPr/>
          <a:lstStyle/>
          <a:p>
            <a:pPr algn="ctr"/>
            <a:r>
              <a:rPr lang="en-US" dirty="0" smtClean="0"/>
              <a:t>But, He </a:t>
            </a:r>
            <a:r>
              <a:rPr lang="en-US" dirty="0"/>
              <a:t>does not use everybody</a:t>
            </a:r>
            <a:endParaRPr lang="en-US" dirty="0"/>
          </a:p>
        </p:txBody>
      </p:sp>
      <p:pic>
        <p:nvPicPr>
          <p:cNvPr id="8"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261767" y="3096942"/>
            <a:ext cx="3504971" cy="2891734"/>
          </a:xfrm>
        </p:spPr>
      </p:pic>
    </p:spTree>
    <p:extLst>
      <p:ext uri="{BB962C8B-B14F-4D97-AF65-F5344CB8AC3E}">
        <p14:creationId xmlns:p14="http://schemas.microsoft.com/office/powerpoint/2010/main" val="310748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normAutofit/>
          </a:bodyPr>
          <a:lstStyle/>
          <a:p>
            <a:r>
              <a:rPr lang="en-US" sz="3600" b="1" dirty="0">
                <a:latin typeface="Arial Black" panose="020B0A04020102020204" pitchFamily="34" charset="0"/>
              </a:rPr>
              <a:t>Desired Qualities </a:t>
            </a:r>
            <a:r>
              <a:rPr lang="en-US" sz="3600" b="1" dirty="0" smtClean="0">
                <a:latin typeface="Arial Black" panose="020B0A04020102020204" pitchFamily="34" charset="0"/>
              </a:rPr>
              <a:t>for a proposed Deacon:</a:t>
            </a:r>
            <a:endParaRPr lang="en-US" sz="3600" dirty="0">
              <a:latin typeface="Arial Black" panose="020B0A04020102020204" pitchFamily="34" charset="0"/>
            </a:endParaRPr>
          </a:p>
        </p:txBody>
      </p:sp>
      <p:sp>
        <p:nvSpPr>
          <p:cNvPr id="3" name="Content Placeholder 2"/>
          <p:cNvSpPr>
            <a:spLocks noGrp="1"/>
          </p:cNvSpPr>
          <p:nvPr>
            <p:ph idx="1"/>
          </p:nvPr>
        </p:nvSpPr>
        <p:spPr/>
        <p:txBody>
          <a:bodyPr>
            <a:normAutofit fontScale="92500" lnSpcReduction="20000"/>
          </a:bodyPr>
          <a:lstStyle/>
          <a:p>
            <a:pPr lvl="0"/>
            <a:r>
              <a:rPr lang="en-US" dirty="0"/>
              <a:t>Must be Born Again- Jn. 3:3</a:t>
            </a:r>
          </a:p>
          <a:p>
            <a:pPr lvl="0"/>
            <a:r>
              <a:rPr lang="en-US" dirty="0"/>
              <a:t>Must be consecrated (Yielded and Surrendered)  Romans 12:1</a:t>
            </a:r>
          </a:p>
          <a:p>
            <a:pPr lvl="0"/>
            <a:r>
              <a:rPr lang="en-US" dirty="0"/>
              <a:t>Must be pure and clean inside-out- Ps. 15:1-5</a:t>
            </a:r>
          </a:p>
          <a:p>
            <a:pPr lvl="0"/>
            <a:r>
              <a:rPr lang="en-US" dirty="0"/>
              <a:t>Conversant with the words of God – Joshua 1:8; Psalm 119:9</a:t>
            </a:r>
          </a:p>
          <a:p>
            <a:pPr lvl="0"/>
            <a:r>
              <a:rPr lang="en-US" dirty="0"/>
              <a:t>A man of Prayer -   Matt. 4:1-2; 1Thes. 5:17</a:t>
            </a:r>
          </a:p>
          <a:p>
            <a:pPr lvl="0"/>
            <a:r>
              <a:rPr lang="en-US" dirty="0"/>
              <a:t>Must be full of Faith – Acts 6:2-3; Heb. 11:1, 6</a:t>
            </a:r>
          </a:p>
          <a:p>
            <a:pPr lvl="0"/>
            <a:r>
              <a:rPr lang="en-US" dirty="0"/>
              <a:t>Must be full of the Holy Spirit – Gal. 5: 22-23; Ephes. 5:18</a:t>
            </a:r>
          </a:p>
          <a:p>
            <a:pPr lvl="0"/>
            <a:r>
              <a:rPr lang="en-US" dirty="0"/>
              <a:t>Must be full of the Wisdom   -  Prov. 4:7-9; Acts 6:7-9</a:t>
            </a:r>
          </a:p>
          <a:p>
            <a:pPr lvl="0"/>
            <a:r>
              <a:rPr lang="en-US" dirty="0"/>
              <a:t>Must be Honest and have an honest report – Acts 6:2-3</a:t>
            </a:r>
          </a:p>
          <a:p>
            <a:r>
              <a:rPr lang="en-US" dirty="0"/>
              <a:t>Must be Visionary -  Prov. 29</a:t>
            </a:r>
            <a:endParaRPr lang="en-US" dirty="0"/>
          </a:p>
        </p:txBody>
      </p:sp>
    </p:spTree>
    <p:extLst>
      <p:ext uri="{BB962C8B-B14F-4D97-AF65-F5344CB8AC3E}">
        <p14:creationId xmlns:p14="http://schemas.microsoft.com/office/powerpoint/2010/main" val="1855403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lstStyle/>
          <a:p>
            <a:pPr algn="ctr"/>
            <a:r>
              <a:rPr lang="en-US" b="1" dirty="0">
                <a:latin typeface="Arial Black" panose="020B0A04020102020204" pitchFamily="34" charset="0"/>
              </a:rPr>
              <a:t>Essential Qualities of Deacons (Acronym)</a:t>
            </a:r>
            <a:endParaRPr lang="en-US" dirty="0">
              <a:latin typeface="Arial Black" panose="020B0A04020102020204" pitchFamily="34" charset="0"/>
            </a:endParaRPr>
          </a:p>
        </p:txBody>
      </p:sp>
      <p:sp>
        <p:nvSpPr>
          <p:cNvPr id="3" name="Content Placeholder 2"/>
          <p:cNvSpPr>
            <a:spLocks noGrp="1"/>
          </p:cNvSpPr>
          <p:nvPr>
            <p:ph idx="1"/>
          </p:nvPr>
        </p:nvSpPr>
        <p:spPr/>
        <p:txBody>
          <a:bodyPr>
            <a:normAutofit fontScale="85000" lnSpcReduction="20000"/>
          </a:bodyPr>
          <a:lstStyle/>
          <a:p>
            <a:endParaRPr lang="en-US" dirty="0"/>
          </a:p>
          <a:p>
            <a:r>
              <a:rPr lang="en-US" b="1" dirty="0" smtClean="0">
                <a:solidFill>
                  <a:srgbClr val="FF0000"/>
                </a:solidFill>
                <a:effectLst>
                  <a:outerShdw blurRad="38100" dist="38100" dir="2700000" algn="tl">
                    <a:srgbClr val="000000">
                      <a:alpha val="43137"/>
                    </a:srgbClr>
                  </a:outerShdw>
                </a:effectLst>
              </a:rPr>
              <a:t>F       </a:t>
            </a:r>
            <a:r>
              <a:rPr lang="en-US" dirty="0" smtClean="0"/>
              <a:t>= </a:t>
            </a:r>
            <a:r>
              <a:rPr lang="en-US" dirty="0"/>
              <a:t>Faithful</a:t>
            </a:r>
          </a:p>
          <a:p>
            <a:r>
              <a:rPr lang="en-US" b="1" dirty="0" smtClean="0">
                <a:solidFill>
                  <a:srgbClr val="FF0000"/>
                </a:solidFill>
                <a:effectLst>
                  <a:outerShdw blurRad="38100" dist="38100" dir="2700000" algn="tl">
                    <a:srgbClr val="000000">
                      <a:alpha val="43137"/>
                    </a:srgbClr>
                  </a:outerShdw>
                </a:effectLst>
              </a:rPr>
              <a:t>A       </a:t>
            </a:r>
            <a:r>
              <a:rPr lang="en-US" dirty="0" smtClean="0"/>
              <a:t>= </a:t>
            </a:r>
            <a:r>
              <a:rPr lang="en-US" dirty="0"/>
              <a:t>Available</a:t>
            </a:r>
          </a:p>
          <a:p>
            <a:r>
              <a:rPr lang="en-US" b="1" dirty="0" smtClean="0">
                <a:solidFill>
                  <a:srgbClr val="FF0000"/>
                </a:solidFill>
                <a:effectLst>
                  <a:outerShdw blurRad="38100" dist="38100" dir="2700000" algn="tl">
                    <a:srgbClr val="000000">
                      <a:alpha val="43137"/>
                    </a:srgbClr>
                  </a:outerShdw>
                </a:effectLst>
              </a:rPr>
              <a:t>N       </a:t>
            </a:r>
            <a:r>
              <a:rPr lang="en-US" dirty="0" smtClean="0"/>
              <a:t>= Normal</a:t>
            </a:r>
            <a:endParaRPr lang="en-US" dirty="0"/>
          </a:p>
          <a:p>
            <a:r>
              <a:rPr lang="en-US" b="1" dirty="0" smtClean="0">
                <a:solidFill>
                  <a:srgbClr val="FF0000"/>
                </a:solidFill>
                <a:effectLst>
                  <a:outerShdw blurRad="38100" dist="38100" dir="2700000" algn="tl">
                    <a:srgbClr val="000000">
                      <a:alpha val="43137"/>
                    </a:srgbClr>
                  </a:outerShdw>
                </a:effectLst>
              </a:rPr>
              <a:t>T        </a:t>
            </a:r>
            <a:r>
              <a:rPr lang="en-US" dirty="0" smtClean="0"/>
              <a:t>= Teachable</a:t>
            </a:r>
            <a:endParaRPr lang="en-US" dirty="0"/>
          </a:p>
          <a:p>
            <a:r>
              <a:rPr lang="en-US" b="1" dirty="0" smtClean="0">
                <a:solidFill>
                  <a:srgbClr val="FF0000"/>
                </a:solidFill>
                <a:effectLst>
                  <a:outerShdw blurRad="38100" dist="38100" dir="2700000" algn="tl">
                    <a:srgbClr val="000000">
                      <a:alpha val="43137"/>
                    </a:srgbClr>
                  </a:outerShdw>
                </a:effectLst>
              </a:rPr>
              <a:t>A       </a:t>
            </a:r>
            <a:r>
              <a:rPr lang="en-US" dirty="0" smtClean="0"/>
              <a:t>= </a:t>
            </a:r>
            <a:r>
              <a:rPr lang="en-US" dirty="0"/>
              <a:t>Accountable</a:t>
            </a:r>
          </a:p>
          <a:p>
            <a:r>
              <a:rPr lang="en-US" b="1" dirty="0" smtClean="0">
                <a:solidFill>
                  <a:srgbClr val="FF0000"/>
                </a:solidFill>
                <a:effectLst>
                  <a:outerShdw blurRad="38100" dist="38100" dir="2700000" algn="tl">
                    <a:srgbClr val="000000">
                      <a:alpha val="43137"/>
                    </a:srgbClr>
                  </a:outerShdw>
                </a:effectLst>
              </a:rPr>
              <a:t>S        </a:t>
            </a:r>
            <a:r>
              <a:rPr lang="en-US" dirty="0" smtClean="0"/>
              <a:t>= Sacrificial</a:t>
            </a:r>
            <a:endParaRPr lang="en-US" dirty="0"/>
          </a:p>
          <a:p>
            <a:r>
              <a:rPr lang="en-US" b="1" dirty="0" smtClean="0">
                <a:solidFill>
                  <a:srgbClr val="FF0000"/>
                </a:solidFill>
                <a:effectLst>
                  <a:outerShdw blurRad="38100" dist="38100" dir="2700000" algn="tl">
                    <a:srgbClr val="000000">
                      <a:alpha val="43137"/>
                    </a:srgbClr>
                  </a:outerShdw>
                </a:effectLst>
              </a:rPr>
              <a:t>T       </a:t>
            </a:r>
            <a:r>
              <a:rPr lang="en-US" dirty="0" smtClean="0"/>
              <a:t>= Talented/Template</a:t>
            </a:r>
            <a:endParaRPr lang="en-US" dirty="0"/>
          </a:p>
          <a:p>
            <a:r>
              <a:rPr lang="en-US" b="1" dirty="0" smtClean="0">
                <a:solidFill>
                  <a:srgbClr val="FF0000"/>
                </a:solidFill>
                <a:effectLst>
                  <a:outerShdw blurRad="38100" dist="38100" dir="2700000" algn="tl">
                    <a:srgbClr val="000000">
                      <a:alpha val="43137"/>
                    </a:srgbClr>
                  </a:outerShdw>
                </a:effectLst>
              </a:rPr>
              <a:t>I        </a:t>
            </a:r>
            <a:r>
              <a:rPr lang="en-US" dirty="0" smtClean="0"/>
              <a:t>= Intelligent</a:t>
            </a:r>
            <a:endParaRPr lang="en-US" dirty="0"/>
          </a:p>
          <a:p>
            <a:r>
              <a:rPr lang="en-US" b="1" dirty="0" smtClean="0">
                <a:solidFill>
                  <a:srgbClr val="FF0000"/>
                </a:solidFill>
                <a:effectLst>
                  <a:outerShdw blurRad="38100" dist="38100" dir="2700000" algn="tl">
                    <a:srgbClr val="000000">
                      <a:alpha val="43137"/>
                    </a:srgbClr>
                  </a:outerShdw>
                </a:effectLst>
              </a:rPr>
              <a:t>C       </a:t>
            </a:r>
            <a:r>
              <a:rPr lang="en-US" dirty="0" smtClean="0"/>
              <a:t>= Called</a:t>
            </a:r>
            <a:endParaRPr lang="en-US" dirty="0"/>
          </a:p>
          <a:p>
            <a:r>
              <a:rPr lang="en-US" dirty="0"/>
              <a:t> </a:t>
            </a:r>
          </a:p>
          <a:p>
            <a:endParaRPr lang="en-US" dirty="0"/>
          </a:p>
        </p:txBody>
      </p:sp>
    </p:spTree>
    <p:extLst>
      <p:ext uri="{BB962C8B-B14F-4D97-AF65-F5344CB8AC3E}">
        <p14:creationId xmlns:p14="http://schemas.microsoft.com/office/powerpoint/2010/main" val="4907767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1180</TotalTime>
  <Words>627</Words>
  <Application>Microsoft Office PowerPoint</Application>
  <PresentationFormat>Widescreen</PresentationFormat>
  <Paragraphs>73</Paragraphs>
  <Slides>10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Algerian</vt:lpstr>
      <vt:lpstr>Arial</vt:lpstr>
      <vt:lpstr>Arial Black</vt:lpstr>
      <vt:lpstr>Bahnschrift Condensed</vt:lpstr>
      <vt:lpstr>Bell MT</vt:lpstr>
      <vt:lpstr>Calibri</vt:lpstr>
      <vt:lpstr>Calibri Light</vt:lpstr>
      <vt:lpstr>Segoe UI Emoji</vt:lpstr>
      <vt:lpstr>Times New Roman</vt:lpstr>
      <vt:lpstr>Office Theme</vt:lpstr>
      <vt:lpstr>  DEACONS SELECTION TEACHING AT NEW NATIONS BAPTIST CHURCH, MARYLAND TODAY 17TH AUGUST, 2025  </vt:lpstr>
      <vt:lpstr>BIBLICAL BASE FOR DEACONS’ SELECTION</vt:lpstr>
      <vt:lpstr>TEXT: 2Chronicles 16:6; Exodus 18:14-26; Acts 6:3</vt:lpstr>
      <vt:lpstr>                      In Acts 6:2-3,</vt:lpstr>
      <vt:lpstr>Rationale Behind Another Selection?</vt:lpstr>
      <vt:lpstr>Criteria </vt:lpstr>
      <vt:lpstr>Insight</vt:lpstr>
      <vt:lpstr>Desired Qualities for a proposed Deacon:</vt:lpstr>
      <vt:lpstr>Essential Qualities of Deacons (Acronym)</vt:lpstr>
      <vt:lpstr>CONCLUSION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DEACONS SELECTION TEACHING AT NEW NATIONS BAPTIST CHURCH, MARYLAND TODAY 17TH AUGUST, 2025  </dc:title>
  <dc:creator>user</dc:creator>
  <cp:lastModifiedBy>user</cp:lastModifiedBy>
  <cp:revision>32</cp:revision>
  <dcterms:created xsi:type="dcterms:W3CDTF">2025-08-15T19:06:45Z</dcterms:created>
  <dcterms:modified xsi:type="dcterms:W3CDTF">2025-08-16T19:22:06Z</dcterms:modified>
</cp:coreProperties>
</file>